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68"/>
  </p:notesMasterIdLst>
  <p:handoutMasterIdLst>
    <p:handoutMasterId r:id="rId69"/>
  </p:handoutMasterIdLst>
  <p:sldIdLst>
    <p:sldId id="653" r:id="rId2"/>
    <p:sldId id="1929" r:id="rId3"/>
    <p:sldId id="1930" r:id="rId4"/>
    <p:sldId id="1931" r:id="rId5"/>
    <p:sldId id="1932" r:id="rId6"/>
    <p:sldId id="1933" r:id="rId7"/>
    <p:sldId id="1934" r:id="rId8"/>
    <p:sldId id="1935" r:id="rId9"/>
    <p:sldId id="1936" r:id="rId10"/>
    <p:sldId id="1937" r:id="rId11"/>
    <p:sldId id="1938" r:id="rId12"/>
    <p:sldId id="1939" r:id="rId13"/>
    <p:sldId id="1940" r:id="rId14"/>
    <p:sldId id="1941" r:id="rId15"/>
    <p:sldId id="1942" r:id="rId16"/>
    <p:sldId id="1943" r:id="rId17"/>
    <p:sldId id="1944" r:id="rId18"/>
    <p:sldId id="1945" r:id="rId19"/>
    <p:sldId id="1946" r:id="rId20"/>
    <p:sldId id="1947" r:id="rId21"/>
    <p:sldId id="1948" r:id="rId22"/>
    <p:sldId id="1949" r:id="rId23"/>
    <p:sldId id="1950" r:id="rId24"/>
    <p:sldId id="1951" r:id="rId25"/>
    <p:sldId id="1952" r:id="rId26"/>
    <p:sldId id="1953" r:id="rId27"/>
    <p:sldId id="1954" r:id="rId28"/>
    <p:sldId id="1955" r:id="rId29"/>
    <p:sldId id="1956" r:id="rId30"/>
    <p:sldId id="1957" r:id="rId31"/>
    <p:sldId id="1958" r:id="rId32"/>
    <p:sldId id="1959" r:id="rId33"/>
    <p:sldId id="1960" r:id="rId34"/>
    <p:sldId id="1961" r:id="rId35"/>
    <p:sldId id="1962" r:id="rId36"/>
    <p:sldId id="1963" r:id="rId37"/>
    <p:sldId id="1964" r:id="rId38"/>
    <p:sldId id="1965" r:id="rId39"/>
    <p:sldId id="1966" r:id="rId40"/>
    <p:sldId id="1967" r:id="rId41"/>
    <p:sldId id="1968" r:id="rId42"/>
    <p:sldId id="1969" r:id="rId43"/>
    <p:sldId id="1970" r:id="rId44"/>
    <p:sldId id="1971" r:id="rId45"/>
    <p:sldId id="1972" r:id="rId46"/>
    <p:sldId id="1973" r:id="rId47"/>
    <p:sldId id="1974" r:id="rId48"/>
    <p:sldId id="1975" r:id="rId49"/>
    <p:sldId id="1976" r:id="rId50"/>
    <p:sldId id="1977" r:id="rId51"/>
    <p:sldId id="1978" r:id="rId52"/>
    <p:sldId id="1979" r:id="rId53"/>
    <p:sldId id="1980" r:id="rId54"/>
    <p:sldId id="1981" r:id="rId55"/>
    <p:sldId id="1982" r:id="rId56"/>
    <p:sldId id="1983" r:id="rId57"/>
    <p:sldId id="1984" r:id="rId58"/>
    <p:sldId id="1985" r:id="rId59"/>
    <p:sldId id="1986" r:id="rId60"/>
    <p:sldId id="1987" r:id="rId61"/>
    <p:sldId id="1988" r:id="rId62"/>
    <p:sldId id="1989" r:id="rId63"/>
    <p:sldId id="1990" r:id="rId64"/>
    <p:sldId id="1991" r:id="rId65"/>
    <p:sldId id="1992" r:id="rId66"/>
    <p:sldId id="1993" r:id="rId67"/>
  </p:sldIdLst>
  <p:sldSz cx="9144000" cy="6858000" type="screen4x3"/>
  <p:notesSz cx="7010400" cy="9296400"/>
  <p:custDataLst>
    <p:tags r:id="rId71"/>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Food Safety Password" id="{F774E4B1-9C02-9C4B-8A31-517192454CC6}">
          <p14:sldIdLst>
            <p14:sldId id="653"/>
            <p14:sldId id="1929"/>
            <p14:sldId id="1930"/>
            <p14:sldId id="1931"/>
            <p14:sldId id="1932"/>
            <p14:sldId id="1933"/>
            <p14:sldId id="1934"/>
            <p14:sldId id="1935"/>
            <p14:sldId id="1936"/>
            <p14:sldId id="1937"/>
            <p14:sldId id="1938"/>
            <p14:sldId id="1939"/>
            <p14:sldId id="1940"/>
            <p14:sldId id="1941"/>
            <p14:sldId id="1942"/>
            <p14:sldId id="1943"/>
            <p14:sldId id="1944"/>
            <p14:sldId id="1945"/>
            <p14:sldId id="1946"/>
            <p14:sldId id="1947"/>
            <p14:sldId id="1948"/>
            <p14:sldId id="1949"/>
            <p14:sldId id="1950"/>
            <p14:sldId id="1951"/>
            <p14:sldId id="1952"/>
            <p14:sldId id="1953"/>
            <p14:sldId id="1954"/>
            <p14:sldId id="1955"/>
            <p14:sldId id="1956"/>
            <p14:sldId id="1957"/>
            <p14:sldId id="1958"/>
            <p14:sldId id="1959"/>
            <p14:sldId id="1960"/>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86"/>
            <p14:sldId id="1987"/>
            <p14:sldId id="1988"/>
            <p14:sldId id="1989"/>
            <p14:sldId id="1990"/>
            <p14:sldId id="1991"/>
            <p14:sldId id="1992"/>
            <p14:sldId id="19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5" autoAdjust="0"/>
    <p:restoredTop sz="60400" autoAdjust="0"/>
  </p:normalViewPr>
  <p:slideViewPr>
    <p:cSldViewPr snapToGrid="0">
      <p:cViewPr varScale="1">
        <p:scale>
          <a:sx n="71" d="100"/>
          <a:sy n="71" d="100"/>
        </p:scale>
        <p:origin x="-1128" y="-112"/>
      </p:cViewPr>
      <p:guideLst>
        <p:guide orient="horz" pos="2158"/>
        <p:guide orient="horz" pos="1293"/>
        <p:guide pos="312"/>
      </p:guideLst>
    </p:cSldViewPr>
  </p:slideViewPr>
  <p:outlineViewPr>
    <p:cViewPr>
      <p:scale>
        <a:sx n="33" d="100"/>
        <a:sy n="33" d="100"/>
      </p:scale>
      <p:origin x="0" y="413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tags" Target="tags/tag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847C7A5-2CC3-F54B-A217-D07ADA2B9AFD}" type="slidenum">
              <a:rPr lang="en-US" sz="1200" b="0" smtClean="0">
                <a:solidFill>
                  <a:schemeClr val="tx1"/>
                </a:solidFill>
              </a:rPr>
              <a:pPr eaLnBrk="1" hangingPunct="1">
                <a:defRPr/>
              </a:pPr>
              <a:t>1</a:t>
            </a:fld>
            <a:endParaRPr lang="en-US" sz="1200" b="0" dirty="0" smtClean="0">
              <a:solidFill>
                <a:schemeClr val="tx1"/>
              </a:solidFill>
            </a:endParaRPr>
          </a:p>
        </p:txBody>
      </p:sp>
      <p:sp>
        <p:nvSpPr>
          <p:cNvPr id="291843" name="Rectangle 2"/>
          <p:cNvSpPr>
            <a:spLocks noGrp="1" noRot="1" noChangeAspect="1" noChangeArrowheads="1" noTextEdit="1"/>
          </p:cNvSpPr>
          <p:nvPr>
            <p:ph type="sldImg"/>
          </p:nvPr>
        </p:nvSpPr>
        <p:spPr>
          <a:xfrm>
            <a:off x="1182688" y="696913"/>
            <a:ext cx="4648200" cy="3486150"/>
          </a:xfrm>
          <a:ln/>
        </p:spPr>
      </p:sp>
      <p:sp>
        <p:nvSpPr>
          <p:cNvPr id="291844" name="Notes Placeholder 1"/>
          <p:cNvSpPr>
            <a:spLocks noGrp="1"/>
          </p:cNvSpPr>
          <p:nvPr>
            <p:ph type="body" idx="1"/>
          </p:nvPr>
        </p:nvSpPr>
        <p:spPr>
          <a:xfrm>
            <a:off x="876300" y="4465637"/>
            <a:ext cx="5608638" cy="41830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r>
              <a:rPr lang="en-US" b="1" dirty="0">
                <a:cs typeface="Times New Roman" pitchFamily="18" charset="0"/>
              </a:rPr>
              <a:t>Instructor </a:t>
            </a:r>
            <a:r>
              <a:rPr lang="en-US" b="1" dirty="0" smtClean="0">
                <a:cs typeface="Times New Roman" pitchFamily="18" charset="0"/>
              </a:rPr>
              <a:t>Notes</a:t>
            </a:r>
            <a:endParaRPr lang="en-US" dirty="0" smtClean="0">
              <a:latin typeface="Times New Roman" charset="0"/>
              <a:cs typeface="+mn-cs"/>
            </a:endParaRPr>
          </a:p>
          <a:p>
            <a:pPr marL="342900" lvl="1" indent="-165100">
              <a:buFont typeface="Arial" pitchFamily="34" charset="0"/>
              <a:buChar char="•"/>
              <a:defRPr/>
            </a:pPr>
            <a:r>
              <a:rPr lang="en-US" dirty="0"/>
              <a:t>Tell the class you are going to play a game that will help break the ice. The </a:t>
            </a:r>
            <a:r>
              <a:rPr lang="en-US" i="1" dirty="0"/>
              <a:t>Food Safety Password</a:t>
            </a:r>
            <a:r>
              <a:rPr lang="en-US" dirty="0"/>
              <a:t> game is an icebreaker that can be used to introduce important food safety terms to learners in a fun way. It is played using PowerPoint. An LCD projector is also required. </a:t>
            </a:r>
          </a:p>
          <a:p>
            <a:pPr marL="177800" lvl="1" indent="0">
              <a:defRPr/>
            </a:pPr>
            <a:endParaRPr lang="en-US" dirty="0" smtClean="0"/>
          </a:p>
          <a:p>
            <a:pPr marL="342900" lvl="1" indent="-165100">
              <a:buFont typeface="Arial" pitchFamily="34" charset="0"/>
              <a:buChar char="•"/>
            </a:pPr>
            <a:r>
              <a:rPr lang="en-US" b="1" dirty="0"/>
              <a:t>Setting up the Game: </a:t>
            </a:r>
            <a:endParaRPr lang="en-US" sz="1600" dirty="0"/>
          </a:p>
          <a:p>
            <a:pPr lvl="1"/>
            <a:r>
              <a:rPr lang="en-US" b="1" dirty="0"/>
              <a:t>Step 1:</a:t>
            </a:r>
            <a:r>
              <a:rPr lang="en-US" dirty="0"/>
              <a:t>  Divide players into </a:t>
            </a:r>
            <a:r>
              <a:rPr lang="en-US" dirty="0" smtClean="0"/>
              <a:t>four to six </a:t>
            </a:r>
            <a:r>
              <a:rPr lang="en-US" dirty="0"/>
              <a:t>teams. The number of players on each team will vary depending on the size of the class.  </a:t>
            </a:r>
            <a:endParaRPr lang="en-US" b="1" dirty="0" smtClean="0"/>
          </a:p>
          <a:p>
            <a:pPr lvl="1"/>
            <a:r>
              <a:rPr lang="en-US" b="1" dirty="0" smtClean="0"/>
              <a:t>Step </a:t>
            </a:r>
            <a:r>
              <a:rPr lang="en-US" b="1" dirty="0"/>
              <a:t>2:</a:t>
            </a:r>
            <a:r>
              <a:rPr lang="en-US" dirty="0"/>
              <a:t> Set up a chair for each player in the front of the room. All but one of the chairs should face the projection screen. The remaining chair should face the other chairs. The player sitting in this chair will have their back to the projection screen. </a:t>
            </a:r>
            <a:endParaRPr lang="en-US" b="1" dirty="0" smtClean="0"/>
          </a:p>
          <a:p>
            <a:pPr lvl="1"/>
            <a:r>
              <a:rPr lang="en-US" b="1" dirty="0" smtClean="0"/>
              <a:t>Step </a:t>
            </a:r>
            <a:r>
              <a:rPr lang="en-US" b="1" dirty="0"/>
              <a:t>3:</a:t>
            </a:r>
            <a:r>
              <a:rPr lang="en-US" dirty="0"/>
              <a:t> Flip a coin to decide which team will go first, and ask the winners to come up to the front of the room</a:t>
            </a:r>
            <a:r>
              <a:rPr lang="en-US" dirty="0" smtClean="0"/>
              <a:t>.</a:t>
            </a:r>
            <a:endParaRPr lang="en-US" b="1" dirty="0"/>
          </a:p>
          <a:p>
            <a:pPr lvl="1"/>
            <a:r>
              <a:rPr lang="en-US" b="1" dirty="0" smtClean="0"/>
              <a:t>Step </a:t>
            </a:r>
            <a:r>
              <a:rPr lang="en-US" b="1" dirty="0"/>
              <a:t>4:</a:t>
            </a:r>
            <a:r>
              <a:rPr lang="en-US" dirty="0"/>
              <a:t> Ask a volunteer from the team to be the </a:t>
            </a:r>
            <a:r>
              <a:rPr lang="en-US" i="1" dirty="0"/>
              <a:t>guesser. </a:t>
            </a:r>
            <a:r>
              <a:rPr lang="en-US" dirty="0"/>
              <a:t>Tell the </a:t>
            </a:r>
            <a:r>
              <a:rPr lang="en-US" i="1" dirty="0"/>
              <a:t>guesser</a:t>
            </a:r>
            <a:r>
              <a:rPr lang="en-US" dirty="0"/>
              <a:t> to sit in the chair with their back to the projection screen. The remaining players will be </a:t>
            </a:r>
            <a:r>
              <a:rPr lang="en-US" i="1" dirty="0"/>
              <a:t>clue givers. </a:t>
            </a:r>
            <a:r>
              <a:rPr lang="en-US" dirty="0"/>
              <a:t>Ask them to take a seat in front of the</a:t>
            </a:r>
            <a:r>
              <a:rPr lang="en-US" i="1" dirty="0"/>
              <a:t> guesser</a:t>
            </a:r>
            <a:r>
              <a:rPr lang="en-US" dirty="0"/>
              <a:t>.</a:t>
            </a:r>
            <a:r>
              <a:rPr lang="en-US" b="1" dirty="0"/>
              <a:t> </a:t>
            </a:r>
            <a:endParaRPr lang="en-US" sz="1600" dirty="0"/>
          </a:p>
          <a:p>
            <a:pPr marL="0" indent="-279400">
              <a:defRPr/>
            </a:pPr>
            <a:endParaRPr lang="en-US" sz="1600" dirty="0"/>
          </a:p>
          <a:p>
            <a:pPr>
              <a:defRPr/>
            </a:pPr>
            <a:endParaRPr lang="en-US" dirty="0">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FF09355-D8E0-4360-9EA6-2B14B1338427}" type="slidenum">
              <a:rPr lang="en-US" sz="1200"/>
              <a:pPr eaLnBrk="1" hangingPunct="1"/>
              <a:t>10</a:t>
            </a:fld>
            <a:endParaRPr lang="en-US" sz="1200" dirty="0"/>
          </a:p>
        </p:txBody>
      </p:sp>
      <p:sp>
        <p:nvSpPr>
          <p:cNvPr id="7987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A79E5DA-5555-411C-BE20-B3EDD363FBD8}" type="slidenum">
              <a:rPr lang="en-US" sz="1200"/>
              <a:pPr eaLnBrk="1" hangingPunct="1"/>
              <a:t>11</a:t>
            </a:fld>
            <a:endParaRPr lang="en-US" sz="1200" dirty="0"/>
          </a:p>
        </p:txBody>
      </p:sp>
      <p:sp>
        <p:nvSpPr>
          <p:cNvPr id="8089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270167C-F178-423F-93B3-BAD0045CE510}" type="slidenum">
              <a:rPr lang="en-US" sz="1200"/>
              <a:pPr eaLnBrk="1" hangingPunct="1"/>
              <a:t>12</a:t>
            </a:fld>
            <a:endParaRPr lang="en-US" sz="1200" dirty="0"/>
          </a:p>
        </p:txBody>
      </p:sp>
      <p:sp>
        <p:nvSpPr>
          <p:cNvPr id="8192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D49A3EA-4D8E-40AD-B034-BF89F883BCDD}" type="slidenum">
              <a:rPr lang="en-US" sz="1200"/>
              <a:pPr eaLnBrk="1" hangingPunct="1"/>
              <a:t>13</a:t>
            </a:fld>
            <a:endParaRPr lang="en-US" sz="1200" dirty="0"/>
          </a:p>
        </p:txBody>
      </p:sp>
      <p:sp>
        <p:nvSpPr>
          <p:cNvPr id="8294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ACDE107-B6FA-44CF-B6B2-8810A82863D5}" type="slidenum">
              <a:rPr lang="en-US" sz="1200"/>
              <a:pPr eaLnBrk="1" hangingPunct="1"/>
              <a:t>14</a:t>
            </a:fld>
            <a:endParaRPr lang="en-US" sz="1200" dirty="0"/>
          </a:p>
        </p:txBody>
      </p:sp>
      <p:sp>
        <p:nvSpPr>
          <p:cNvPr id="8397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2986298-4C0A-430D-AE75-E4FCA101D3F7}" type="slidenum">
              <a:rPr lang="en-US" sz="1200"/>
              <a:pPr eaLnBrk="1" hangingPunct="1"/>
              <a:t>15</a:t>
            </a:fld>
            <a:endParaRPr lang="en-US" sz="1200" dirty="0"/>
          </a:p>
        </p:txBody>
      </p:sp>
      <p:sp>
        <p:nvSpPr>
          <p:cNvPr id="8499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6E6C6BE-E2AE-49F2-9D3F-B323165CAB45}" type="slidenum">
              <a:rPr lang="en-US" sz="1200"/>
              <a:pPr eaLnBrk="1" hangingPunct="1"/>
              <a:t>16</a:t>
            </a:fld>
            <a:endParaRPr lang="en-US" sz="1200" dirty="0"/>
          </a:p>
        </p:txBody>
      </p:sp>
      <p:sp>
        <p:nvSpPr>
          <p:cNvPr id="8601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ADD71C1-4F92-4C8D-BE89-C52C05A26413}" type="slidenum">
              <a:rPr lang="en-US" sz="1200"/>
              <a:pPr eaLnBrk="1" hangingPunct="1"/>
              <a:t>17</a:t>
            </a:fld>
            <a:endParaRPr lang="en-US" sz="1200" dirty="0"/>
          </a:p>
        </p:txBody>
      </p:sp>
      <p:sp>
        <p:nvSpPr>
          <p:cNvPr id="8704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DA4EEBD-767D-4B63-B3FE-C553683E9300}" type="slidenum">
              <a:rPr lang="en-US" sz="1200"/>
              <a:pPr eaLnBrk="1" hangingPunct="1"/>
              <a:t>18</a:t>
            </a:fld>
            <a:endParaRPr lang="en-US" sz="1200" dirty="0"/>
          </a:p>
        </p:txBody>
      </p:sp>
      <p:sp>
        <p:nvSpPr>
          <p:cNvPr id="8806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CAB1453-ACD1-415E-9203-13D19321189A}" type="slidenum">
              <a:rPr lang="en-US" sz="1200"/>
              <a:pPr eaLnBrk="1" hangingPunct="1"/>
              <a:t>19</a:t>
            </a:fld>
            <a:endParaRPr lang="en-US" sz="1200" dirty="0"/>
          </a:p>
        </p:txBody>
      </p:sp>
      <p:sp>
        <p:nvSpPr>
          <p:cNvPr id="8909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9D8F715-A425-466C-A9C9-A1CFF7D2F9B7}" type="slidenum">
              <a:rPr lang="en-US" sz="1200"/>
              <a:pPr eaLnBrk="1" hangingPunct="1"/>
              <a:t>2</a:t>
            </a:fld>
            <a:endParaRPr lang="en-US" sz="1200" dirty="0"/>
          </a:p>
        </p:txBody>
      </p:sp>
      <p:sp>
        <p:nvSpPr>
          <p:cNvPr id="71683" name="Rectangle 1026"/>
          <p:cNvSpPr>
            <a:spLocks noGrp="1" noRot="1" noChangeAspect="1" noChangeArrowheads="1" noTextEdit="1"/>
          </p:cNvSpPr>
          <p:nvPr>
            <p:ph type="sldImg"/>
          </p:nvPr>
        </p:nvSpPr>
        <p:spPr>
          <a:xfrm>
            <a:off x="1181100" y="698500"/>
            <a:ext cx="4648200" cy="3486150"/>
          </a:xfrm>
          <a:ln/>
        </p:spPr>
      </p:sp>
      <p:sp>
        <p:nvSpPr>
          <p:cNvPr id="71684" name="Rectangle 1027"/>
          <p:cNvSpPr>
            <a:spLocks noGrp="1" noChangeArrowheads="1"/>
          </p:cNvSpPr>
          <p:nvPr>
            <p:ph type="body" idx="1"/>
          </p:nvPr>
        </p:nvSpPr>
        <p:spPr>
          <a:xfrm>
            <a:off x="876300" y="4466933"/>
            <a:ext cx="5715000" cy="4181767"/>
          </a:xfrm>
          <a:noFill/>
        </p:spPr>
        <p:txBody>
          <a:bodyPr/>
          <a:lstStyle/>
          <a:p>
            <a:pPr marL="116472" indent="-116472" eaLnBrk="1" hangingPunct="1">
              <a:lnSpc>
                <a:spcPct val="80000"/>
              </a:lnSpc>
              <a:spcBef>
                <a:spcPct val="50000"/>
              </a:spcBef>
            </a:pPr>
            <a:r>
              <a:rPr lang="en-US" b="1" dirty="0" smtClean="0">
                <a:cs typeface="Times New Roman" pitchFamily="18" charset="0"/>
              </a:rPr>
              <a:t>Instructor Notes</a:t>
            </a:r>
            <a:endParaRPr lang="en-US" sz="1600" kern="1200" dirty="0" smtClean="0">
              <a:solidFill>
                <a:schemeClr val="tx1"/>
              </a:solidFill>
              <a:effectLst/>
              <a:latin typeface="Times New Roman" pitchFamily="18" charset="0"/>
              <a:ea typeface="ＭＳ Ｐゴシック" charset="0"/>
              <a:cs typeface="ＭＳ Ｐゴシック" charset="0"/>
            </a:endParaRPr>
          </a:p>
          <a:p>
            <a:pPr>
              <a:buFont typeface="Arial" pitchFamily="34" charset="0"/>
              <a:buChar char="•"/>
            </a:pPr>
            <a:r>
              <a:rPr lang="en-US" sz="1200" b="1" kern="1200" dirty="0" smtClean="0">
                <a:solidFill>
                  <a:schemeClr val="tx1"/>
                </a:solidFill>
                <a:effectLst/>
                <a:latin typeface="Times New Roman" pitchFamily="18" charset="0"/>
                <a:ea typeface="ＭＳ Ｐゴシック" charset="0"/>
                <a:cs typeface="ＭＳ Ｐゴシック" charset="0"/>
              </a:rPr>
              <a:t>Playing the Game: </a:t>
            </a:r>
            <a:endParaRPr lang="en-US" sz="1600" kern="1200" dirty="0" smtClean="0">
              <a:solidFill>
                <a:schemeClr val="tx1"/>
              </a:solidFill>
              <a:effectLst/>
              <a:latin typeface="Times New Roman" pitchFamily="18" charset="0"/>
              <a:ea typeface="ＭＳ Ｐゴシック" charset="0"/>
              <a:cs typeface="ＭＳ Ｐゴシック" charset="0"/>
            </a:endParaRPr>
          </a:p>
          <a:p>
            <a:pPr lvl="1">
              <a:buFont typeface="Arial" pitchFamily="34" charset="0"/>
              <a:buChar char="•"/>
            </a:pPr>
            <a:r>
              <a:rPr lang="en-US" kern="1200" dirty="0" smtClean="0">
                <a:solidFill>
                  <a:schemeClr val="tx1"/>
                </a:solidFill>
                <a:effectLst/>
                <a:latin typeface="Times New Roman" pitchFamily="18" charset="0"/>
                <a:ea typeface="ＭＳ Ｐゴシック" charset="0"/>
                <a:cs typeface="ＭＳ Ｐゴシック" charset="0"/>
              </a:rPr>
              <a:t>Tell the </a:t>
            </a:r>
            <a:r>
              <a:rPr lang="en-US" i="1" kern="1200" dirty="0" smtClean="0">
                <a:solidFill>
                  <a:schemeClr val="tx1"/>
                </a:solidFill>
                <a:effectLst/>
                <a:latin typeface="Times New Roman" pitchFamily="18" charset="0"/>
                <a:ea typeface="ＭＳ Ｐゴシック" charset="0"/>
                <a:cs typeface="ＭＳ Ｐゴシック" charset="0"/>
              </a:rPr>
              <a:t>clue givers</a:t>
            </a:r>
            <a:r>
              <a:rPr lang="en-US" kern="1200" dirty="0" smtClean="0">
                <a:solidFill>
                  <a:schemeClr val="tx1"/>
                </a:solidFill>
                <a:effectLst/>
                <a:latin typeface="Times New Roman" pitchFamily="18" charset="0"/>
                <a:ea typeface="ＭＳ Ｐゴシック" charset="0"/>
                <a:cs typeface="ＭＳ Ｐゴシック" charset="0"/>
              </a:rPr>
              <a:t> that when you say, “GO!” you will flash a food safety-related word on the projection screen and they must yell out clues about the word, while the guesser tries to identify it. When the guesser correctly identifies a word, you will shout out “THAT’S CORRECT”, award a point, and move on to the next word. </a:t>
            </a:r>
            <a:endParaRPr lang="en-US" sz="1600" kern="1200" dirty="0" smtClean="0">
              <a:solidFill>
                <a:schemeClr val="tx1"/>
              </a:solidFill>
              <a:effectLst/>
              <a:latin typeface="Times New Roman" pitchFamily="18" charset="0"/>
              <a:ea typeface="ＭＳ Ｐゴシック" charset="0"/>
              <a:cs typeface="ＭＳ Ｐゴシック" charset="0"/>
            </a:endParaRPr>
          </a:p>
          <a:p>
            <a:pPr lvl="2">
              <a:buFont typeface="Arial" pitchFamily="34" charset="0"/>
              <a:buChar char="•"/>
            </a:pPr>
            <a:r>
              <a:rPr lang="en-US" kern="1200" dirty="0" smtClean="0">
                <a:solidFill>
                  <a:schemeClr val="tx1"/>
                </a:solidFill>
                <a:effectLst/>
                <a:latin typeface="Times New Roman" pitchFamily="18" charset="0"/>
                <a:ea typeface="ＭＳ Ｐゴシック" charset="0"/>
                <a:cs typeface="+mn-cs"/>
              </a:rPr>
              <a:t>Tell the </a:t>
            </a:r>
            <a:r>
              <a:rPr lang="en-US" i="0" kern="1200" dirty="0" smtClean="0">
                <a:solidFill>
                  <a:schemeClr val="tx1"/>
                </a:solidFill>
                <a:effectLst/>
                <a:latin typeface="Times New Roman" pitchFamily="18" charset="0"/>
                <a:ea typeface="ＭＳ Ｐゴシック" charset="0"/>
                <a:cs typeface="+mn-cs"/>
              </a:rPr>
              <a:t>clue givers </a:t>
            </a:r>
            <a:r>
              <a:rPr lang="en-US" kern="1200" dirty="0" smtClean="0">
                <a:solidFill>
                  <a:schemeClr val="tx1"/>
                </a:solidFill>
                <a:effectLst/>
                <a:latin typeface="Times New Roman" pitchFamily="18" charset="0"/>
                <a:ea typeface="ＭＳ Ｐゴシック" charset="0"/>
                <a:cs typeface="+mn-cs"/>
              </a:rPr>
              <a:t>that they cannot include any form of the actual word in their clues. If they do, they must skip that word and no points are awarded. 		</a:t>
            </a:r>
            <a:endParaRPr lang="en-US" sz="1600" kern="1200" dirty="0" smtClean="0">
              <a:solidFill>
                <a:schemeClr val="tx1"/>
              </a:solidFill>
              <a:effectLst/>
              <a:latin typeface="Times New Roman" pitchFamily="18" charset="0"/>
              <a:ea typeface="ＭＳ Ｐゴシック" charset="0"/>
              <a:cs typeface="ＭＳ Ｐゴシック" charset="0"/>
            </a:endParaRPr>
          </a:p>
          <a:p>
            <a:pPr lvl="2">
              <a:buFont typeface="Arial" pitchFamily="34" charset="0"/>
              <a:buChar char="•"/>
            </a:pPr>
            <a:r>
              <a:rPr lang="en-US" kern="1200" dirty="0" smtClean="0">
                <a:solidFill>
                  <a:schemeClr val="tx1"/>
                </a:solidFill>
                <a:effectLst/>
                <a:latin typeface="Times New Roman" pitchFamily="18" charset="0"/>
                <a:ea typeface="ＭＳ Ｐゴシック" charset="0"/>
                <a:cs typeface="+mn-cs"/>
              </a:rPr>
              <a:t>Explain that if the </a:t>
            </a:r>
            <a:r>
              <a:rPr lang="en-US" i="0" kern="1200" dirty="0" smtClean="0">
                <a:solidFill>
                  <a:schemeClr val="tx1"/>
                </a:solidFill>
                <a:effectLst/>
                <a:latin typeface="Times New Roman" pitchFamily="18" charset="0"/>
                <a:ea typeface="ＭＳ Ｐゴシック" charset="0"/>
                <a:cs typeface="+mn-cs"/>
              </a:rPr>
              <a:t>guesser</a:t>
            </a:r>
            <a:r>
              <a:rPr lang="en-US" kern="1200" dirty="0" smtClean="0">
                <a:solidFill>
                  <a:schemeClr val="tx1"/>
                </a:solidFill>
                <a:effectLst/>
                <a:latin typeface="Times New Roman" pitchFamily="18" charset="0"/>
                <a:ea typeface="ＭＳ Ｐゴシック" charset="0"/>
                <a:cs typeface="+mn-cs"/>
              </a:rPr>
              <a:t> is having difficulty identifying a word, they can skip it, but they cannot come back to it.</a:t>
            </a:r>
            <a:endParaRPr lang="en-US" sz="1600" kern="1200" dirty="0" smtClean="0">
              <a:solidFill>
                <a:schemeClr val="tx1"/>
              </a:solidFill>
              <a:effectLst/>
              <a:latin typeface="Times New Roman" pitchFamily="18" charset="0"/>
              <a:ea typeface="ＭＳ Ｐゴシック" charset="0"/>
              <a:cs typeface="+mn-cs"/>
            </a:endParaRPr>
          </a:p>
          <a:p>
            <a:r>
              <a:rPr lang="en-US" sz="1200" kern="1200" dirty="0" smtClean="0">
                <a:solidFill>
                  <a:schemeClr val="tx1"/>
                </a:solidFill>
                <a:effectLst/>
                <a:latin typeface="Times New Roman" pitchFamily="18" charset="0"/>
                <a:ea typeface="ＭＳ Ｐゴシック" charset="0"/>
                <a:cs typeface="ＭＳ Ｐゴシック" charset="0"/>
              </a:rPr>
              <a:t> </a:t>
            </a:r>
            <a:endParaRPr lang="en-US" sz="1600" kern="1200" dirty="0" smtClean="0">
              <a:solidFill>
                <a:schemeClr val="tx1"/>
              </a:solidFill>
              <a:effectLst/>
              <a:latin typeface="Times New Roman" pitchFamily="18" charset="0"/>
              <a:ea typeface="ＭＳ Ｐゴシック" charset="0"/>
              <a:cs typeface="ＭＳ Ｐゴシック" charset="0"/>
            </a:endParaRPr>
          </a:p>
          <a:p>
            <a:pPr lvl="1">
              <a:buFont typeface="Arial" pitchFamily="34" charset="0"/>
              <a:buChar char="•"/>
            </a:pPr>
            <a:r>
              <a:rPr lang="en-US" kern="1200" dirty="0" smtClean="0">
                <a:solidFill>
                  <a:schemeClr val="tx1"/>
                </a:solidFill>
                <a:effectLst/>
                <a:latin typeface="Times New Roman" pitchFamily="18" charset="0"/>
                <a:ea typeface="ＭＳ Ｐゴシック" charset="0"/>
                <a:cs typeface="ＭＳ Ｐゴシック" charset="0"/>
              </a:rPr>
              <a:t>Tell the team that they have two minutes to guess all of their words, but they will also be timed. The team that guesses all of their words in the shortest amount of time will be the winner.  </a:t>
            </a:r>
            <a:endParaRPr lang="en-US" sz="1600" kern="1200" dirty="0" smtClean="0">
              <a:solidFill>
                <a:schemeClr val="tx1"/>
              </a:solidFill>
              <a:effectLst/>
              <a:latin typeface="Times New Roman" pitchFamily="18" charset="0"/>
              <a:ea typeface="ＭＳ Ｐゴシック" charset="0"/>
              <a:cs typeface="ＭＳ Ｐゴシック" charset="0"/>
            </a:endParaRPr>
          </a:p>
          <a:p>
            <a:pPr marL="628650" lvl="1" indent="-171450">
              <a:buFont typeface="Arial" pitchFamily="34" charset="0"/>
              <a:buChar char="•"/>
            </a:pPr>
            <a:r>
              <a:rPr lang="en-US" kern="1200" dirty="0" smtClean="0">
                <a:solidFill>
                  <a:schemeClr val="tx1"/>
                </a:solidFill>
                <a:effectLst/>
                <a:latin typeface="Times New Roman" pitchFamily="18" charset="0"/>
                <a:ea typeface="ＭＳ Ｐゴシック" charset="0"/>
                <a:cs typeface="ＭＳ Ｐゴシック" charset="0"/>
              </a:rPr>
              <a:t>When the first team has finished or time has run out, ask the next team to come to the front of the room and repeat the process.</a:t>
            </a:r>
            <a:endParaRPr lang="en-US" b="1" dirty="0" smtClean="0">
              <a:cs typeface="Times New Roman" pitchFamily="18" charset="0"/>
            </a:endParaRPr>
          </a:p>
          <a:p>
            <a:pPr marL="116472" indent="-116472" eaLnBrk="1" hangingPunct="1">
              <a:lnSpc>
                <a:spcPct val="80000"/>
              </a:lnSpc>
              <a:spcBef>
                <a:spcPct val="50000"/>
              </a:spcBef>
            </a:pPr>
            <a:endParaRPr lang="en-US" sz="1000" b="1" i="1" dirty="0">
              <a:cs typeface="Times New Roman" pitchFamily="18" charset="0"/>
            </a:endParaRPr>
          </a:p>
          <a:p>
            <a:pPr marL="116472" indent="-116472" eaLnBrk="1" hangingPunct="1">
              <a:lnSpc>
                <a:spcPct val="80000"/>
              </a:lnSpc>
              <a:spcBef>
                <a:spcPct val="50000"/>
              </a:spcBef>
            </a:pPr>
            <a:endParaRPr lang="en-US" sz="1000" b="1" i="1" dirty="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9BE660A-2720-4751-A2A7-C8C1E17F9440}" type="slidenum">
              <a:rPr lang="en-US" sz="1200"/>
              <a:pPr eaLnBrk="1" hangingPunct="1"/>
              <a:t>20</a:t>
            </a:fld>
            <a:endParaRPr lang="en-US" sz="1200" dirty="0"/>
          </a:p>
        </p:txBody>
      </p:sp>
      <p:sp>
        <p:nvSpPr>
          <p:cNvPr id="9011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09F749A-74F5-4B8E-B3D4-C52EE8A6BE08}" type="slidenum">
              <a:rPr lang="en-US" sz="1200"/>
              <a:pPr eaLnBrk="1" hangingPunct="1"/>
              <a:t>21</a:t>
            </a:fld>
            <a:endParaRPr lang="en-US" sz="1200" dirty="0"/>
          </a:p>
        </p:txBody>
      </p:sp>
      <p:sp>
        <p:nvSpPr>
          <p:cNvPr id="9113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D786AFFC-28F8-4761-A336-D5BB180B7E18}" type="slidenum">
              <a:rPr lang="en-US" sz="1200"/>
              <a:pPr eaLnBrk="1" hangingPunct="1"/>
              <a:t>22</a:t>
            </a:fld>
            <a:endParaRPr lang="en-US" sz="1200" dirty="0"/>
          </a:p>
        </p:txBody>
      </p:sp>
      <p:sp>
        <p:nvSpPr>
          <p:cNvPr id="9216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D6AA2128-F693-480D-851D-6B8342A395B3}" type="slidenum">
              <a:rPr lang="en-US" sz="1200"/>
              <a:pPr eaLnBrk="1" hangingPunct="1"/>
              <a:t>23</a:t>
            </a:fld>
            <a:endParaRPr lang="en-US" sz="1200" dirty="0"/>
          </a:p>
        </p:txBody>
      </p:sp>
      <p:sp>
        <p:nvSpPr>
          <p:cNvPr id="9318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87D89A60-0A32-4BBE-9C72-B5E7785C7C61}" type="slidenum">
              <a:rPr lang="en-US" sz="1200"/>
              <a:pPr eaLnBrk="1" hangingPunct="1"/>
              <a:t>24</a:t>
            </a:fld>
            <a:endParaRPr lang="en-US" sz="1200" dirty="0"/>
          </a:p>
        </p:txBody>
      </p:sp>
      <p:sp>
        <p:nvSpPr>
          <p:cNvPr id="94211" name="Rectangle 1026"/>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69CE04C-7C0C-41A5-A18E-C88319DF80C9}" type="slidenum">
              <a:rPr lang="en-US" sz="1200"/>
              <a:pPr eaLnBrk="1" hangingPunct="1"/>
              <a:t>25</a:t>
            </a:fld>
            <a:endParaRPr lang="en-US" sz="1200" dirty="0"/>
          </a:p>
        </p:txBody>
      </p:sp>
      <p:sp>
        <p:nvSpPr>
          <p:cNvPr id="9523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B5BAA792-3A27-4561-BEB2-17035F32C029}" type="slidenum">
              <a:rPr lang="en-US" sz="1200"/>
              <a:pPr eaLnBrk="1" hangingPunct="1"/>
              <a:t>26</a:t>
            </a:fld>
            <a:endParaRPr lang="en-US" sz="1200" dirty="0"/>
          </a:p>
        </p:txBody>
      </p:sp>
      <p:sp>
        <p:nvSpPr>
          <p:cNvPr id="9625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BF68F26-2A40-4CCC-ACAC-B8AD3E0EB678}" type="slidenum">
              <a:rPr lang="en-US" sz="1200"/>
              <a:pPr eaLnBrk="1" hangingPunct="1"/>
              <a:t>27</a:t>
            </a:fld>
            <a:endParaRPr lang="en-US" sz="1200" dirty="0"/>
          </a:p>
        </p:txBody>
      </p:sp>
      <p:sp>
        <p:nvSpPr>
          <p:cNvPr id="9728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371AE57-0CA2-4F24-B7A9-2020C98295F2}" type="slidenum">
              <a:rPr lang="en-US" sz="1200"/>
              <a:pPr eaLnBrk="1" hangingPunct="1"/>
              <a:t>28</a:t>
            </a:fld>
            <a:endParaRPr lang="en-US" sz="1200" dirty="0"/>
          </a:p>
        </p:txBody>
      </p:sp>
      <p:sp>
        <p:nvSpPr>
          <p:cNvPr id="9830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1CEFFEA-7E2A-4841-915B-AF19140C2C29}" type="slidenum">
              <a:rPr lang="en-US" sz="1200"/>
              <a:pPr eaLnBrk="1" hangingPunct="1"/>
              <a:t>29</a:t>
            </a:fld>
            <a:endParaRPr lang="en-US" sz="1200" dirty="0"/>
          </a:p>
        </p:txBody>
      </p:sp>
      <p:sp>
        <p:nvSpPr>
          <p:cNvPr id="9933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95C7E66-9715-48C0-AB27-F850C20B665C}" type="slidenum">
              <a:rPr lang="en-US" sz="1200"/>
              <a:pPr eaLnBrk="1" hangingPunct="1"/>
              <a:t>3</a:t>
            </a:fld>
            <a:endParaRPr lang="en-US" sz="1200" dirty="0"/>
          </a:p>
        </p:txBody>
      </p:sp>
      <p:sp>
        <p:nvSpPr>
          <p:cNvPr id="7270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D98ABC5C-29F1-4D37-AD12-6E8969E660C6}" type="slidenum">
              <a:rPr lang="en-US" sz="1200"/>
              <a:pPr eaLnBrk="1" hangingPunct="1"/>
              <a:t>30</a:t>
            </a:fld>
            <a:endParaRPr lang="en-US" sz="1200" dirty="0"/>
          </a:p>
        </p:txBody>
      </p:sp>
      <p:sp>
        <p:nvSpPr>
          <p:cNvPr id="10035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D12CA1E-EA02-4C25-881D-59C5B239733A}" type="slidenum">
              <a:rPr lang="en-US" sz="1200"/>
              <a:pPr eaLnBrk="1" hangingPunct="1"/>
              <a:t>31</a:t>
            </a:fld>
            <a:endParaRPr lang="en-US" sz="1200" dirty="0"/>
          </a:p>
        </p:txBody>
      </p:sp>
      <p:sp>
        <p:nvSpPr>
          <p:cNvPr id="10137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C9D23DF-FB5F-4682-85E7-51A4EEC61A19}" type="slidenum">
              <a:rPr lang="en-US" sz="1200"/>
              <a:pPr eaLnBrk="1" hangingPunct="1"/>
              <a:t>32</a:t>
            </a:fld>
            <a:endParaRPr lang="en-US" sz="1200" dirty="0"/>
          </a:p>
        </p:txBody>
      </p:sp>
      <p:sp>
        <p:nvSpPr>
          <p:cNvPr id="10240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9698FE5-CD33-49F5-A155-6C4329587C75}" type="slidenum">
              <a:rPr lang="en-US" sz="1200"/>
              <a:pPr eaLnBrk="1" hangingPunct="1"/>
              <a:t>33</a:t>
            </a:fld>
            <a:endParaRPr lang="en-US" sz="1200" dirty="0"/>
          </a:p>
        </p:txBody>
      </p:sp>
      <p:sp>
        <p:nvSpPr>
          <p:cNvPr id="10342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C72C15C3-3070-405C-A078-8DD86847E1B5}" type="slidenum">
              <a:rPr lang="en-US" sz="1200"/>
              <a:pPr eaLnBrk="1" hangingPunct="1"/>
              <a:t>34</a:t>
            </a:fld>
            <a:endParaRPr lang="en-US" sz="1200" dirty="0"/>
          </a:p>
        </p:txBody>
      </p:sp>
      <p:sp>
        <p:nvSpPr>
          <p:cNvPr id="10445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84EF9B83-57C8-489C-B37C-30B10DAAFB3C}" type="slidenum">
              <a:rPr lang="en-US" sz="1200"/>
              <a:pPr eaLnBrk="1" hangingPunct="1"/>
              <a:t>35</a:t>
            </a:fld>
            <a:endParaRPr lang="en-US" sz="1200" dirty="0"/>
          </a:p>
        </p:txBody>
      </p:sp>
      <p:sp>
        <p:nvSpPr>
          <p:cNvPr id="10547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B408666-7D76-498E-975F-D8575E93FBFF}" type="slidenum">
              <a:rPr lang="en-US" sz="1200"/>
              <a:pPr eaLnBrk="1" hangingPunct="1"/>
              <a:t>36</a:t>
            </a:fld>
            <a:endParaRPr lang="en-US" sz="1200" dirty="0"/>
          </a:p>
        </p:txBody>
      </p:sp>
      <p:sp>
        <p:nvSpPr>
          <p:cNvPr id="10649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B89E73B-1631-4F4B-A9BF-DC2D28EFBD05}" type="slidenum">
              <a:rPr lang="en-US" sz="1200"/>
              <a:pPr eaLnBrk="1" hangingPunct="1"/>
              <a:t>37</a:t>
            </a:fld>
            <a:endParaRPr lang="en-US" sz="1200" dirty="0"/>
          </a:p>
        </p:txBody>
      </p:sp>
      <p:sp>
        <p:nvSpPr>
          <p:cNvPr id="10752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B28B5EC-EA39-4EF6-AE1D-D170F75FB649}" type="slidenum">
              <a:rPr lang="en-US" sz="1200"/>
              <a:pPr eaLnBrk="1" hangingPunct="1"/>
              <a:t>38</a:t>
            </a:fld>
            <a:endParaRPr lang="en-US" sz="1200" dirty="0"/>
          </a:p>
        </p:txBody>
      </p:sp>
      <p:sp>
        <p:nvSpPr>
          <p:cNvPr id="10854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6542451-9AA8-42AB-8609-0A9015D337D8}" type="slidenum">
              <a:rPr lang="en-US" sz="1200"/>
              <a:pPr eaLnBrk="1" hangingPunct="1"/>
              <a:t>39</a:t>
            </a:fld>
            <a:endParaRPr lang="en-US" sz="1200" dirty="0"/>
          </a:p>
        </p:txBody>
      </p:sp>
      <p:sp>
        <p:nvSpPr>
          <p:cNvPr id="10957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DBBF2F75-1FF8-4940-89C1-57776AFF9C2F}" type="slidenum">
              <a:rPr lang="en-US" sz="1200"/>
              <a:pPr eaLnBrk="1" hangingPunct="1"/>
              <a:t>4</a:t>
            </a:fld>
            <a:endParaRPr lang="en-US" sz="1200" dirty="0"/>
          </a:p>
        </p:txBody>
      </p:sp>
      <p:sp>
        <p:nvSpPr>
          <p:cNvPr id="7373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0E053F7-EA0C-4862-AFAD-7C1BAEBE36A8}" type="slidenum">
              <a:rPr lang="en-US" sz="1200"/>
              <a:pPr eaLnBrk="1" hangingPunct="1"/>
              <a:t>40</a:t>
            </a:fld>
            <a:endParaRPr lang="en-US" sz="1200" dirty="0"/>
          </a:p>
        </p:txBody>
      </p:sp>
      <p:sp>
        <p:nvSpPr>
          <p:cNvPr id="11059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D605110-CFA1-425F-BA4F-5A139833A906}" type="slidenum">
              <a:rPr lang="en-US" sz="1200"/>
              <a:pPr eaLnBrk="1" hangingPunct="1"/>
              <a:t>41</a:t>
            </a:fld>
            <a:endParaRPr lang="en-US" sz="1200" dirty="0"/>
          </a:p>
        </p:txBody>
      </p:sp>
      <p:sp>
        <p:nvSpPr>
          <p:cNvPr id="11161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C236BB21-43B0-44DF-AE54-062F92E62E2C}" type="slidenum">
              <a:rPr lang="en-US" sz="1200"/>
              <a:pPr eaLnBrk="1" hangingPunct="1"/>
              <a:t>42</a:t>
            </a:fld>
            <a:endParaRPr lang="en-US" sz="1200" dirty="0"/>
          </a:p>
        </p:txBody>
      </p:sp>
      <p:sp>
        <p:nvSpPr>
          <p:cNvPr id="11264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AB4E7FC-8A70-40AE-9705-9AEE9CC94845}" type="slidenum">
              <a:rPr lang="en-US" sz="1200"/>
              <a:pPr eaLnBrk="1" hangingPunct="1"/>
              <a:t>43</a:t>
            </a:fld>
            <a:endParaRPr lang="en-US" sz="1200" dirty="0"/>
          </a:p>
        </p:txBody>
      </p:sp>
      <p:sp>
        <p:nvSpPr>
          <p:cNvPr id="11366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1B78C8E-0393-416C-9F24-BF85772485D9}" type="slidenum">
              <a:rPr lang="en-US" sz="1200"/>
              <a:pPr eaLnBrk="1" hangingPunct="1"/>
              <a:t>44</a:t>
            </a:fld>
            <a:endParaRPr lang="en-US" sz="1200" dirty="0"/>
          </a:p>
        </p:txBody>
      </p:sp>
      <p:sp>
        <p:nvSpPr>
          <p:cNvPr id="11469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85B969D-7DD1-48F2-89AE-7CD044EDE1D0}" type="slidenum">
              <a:rPr lang="en-US" sz="1200"/>
              <a:pPr eaLnBrk="1" hangingPunct="1"/>
              <a:t>45</a:t>
            </a:fld>
            <a:endParaRPr lang="en-US" sz="1200" dirty="0"/>
          </a:p>
        </p:txBody>
      </p:sp>
      <p:sp>
        <p:nvSpPr>
          <p:cNvPr id="11571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59780EC-22BE-46D9-8758-0BA05EC5AADB}" type="slidenum">
              <a:rPr lang="en-US" sz="1200"/>
              <a:pPr eaLnBrk="1" hangingPunct="1"/>
              <a:t>46</a:t>
            </a:fld>
            <a:endParaRPr lang="en-US" sz="1200" dirty="0"/>
          </a:p>
        </p:txBody>
      </p:sp>
      <p:sp>
        <p:nvSpPr>
          <p:cNvPr id="11673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785F0EE-5D89-457F-AE80-DEE759004B9B}" type="slidenum">
              <a:rPr lang="en-US" sz="1200"/>
              <a:pPr eaLnBrk="1" hangingPunct="1"/>
              <a:t>47</a:t>
            </a:fld>
            <a:endParaRPr lang="en-US" sz="1200" dirty="0"/>
          </a:p>
        </p:txBody>
      </p:sp>
      <p:sp>
        <p:nvSpPr>
          <p:cNvPr id="11776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3B4224E2-C01E-4429-83C9-F3E2234D3201}" type="slidenum">
              <a:rPr lang="en-US" sz="1200"/>
              <a:pPr eaLnBrk="1" hangingPunct="1"/>
              <a:t>48</a:t>
            </a:fld>
            <a:endParaRPr lang="en-US" sz="1200" dirty="0"/>
          </a:p>
        </p:txBody>
      </p:sp>
      <p:sp>
        <p:nvSpPr>
          <p:cNvPr id="11878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D733A1AD-8DD1-464B-BC9A-5A32F68AE00D}" type="slidenum">
              <a:rPr lang="en-US" sz="1200"/>
              <a:pPr eaLnBrk="1" hangingPunct="1"/>
              <a:t>49</a:t>
            </a:fld>
            <a:endParaRPr lang="en-US" sz="1200" dirty="0"/>
          </a:p>
        </p:txBody>
      </p:sp>
      <p:sp>
        <p:nvSpPr>
          <p:cNvPr id="11981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FF9A9629-DEF1-479E-B4F8-01281BAE71A0}" type="slidenum">
              <a:rPr lang="en-US" sz="1200"/>
              <a:pPr eaLnBrk="1" hangingPunct="1"/>
              <a:t>5</a:t>
            </a:fld>
            <a:endParaRPr lang="en-US" sz="1200" dirty="0"/>
          </a:p>
        </p:txBody>
      </p:sp>
      <p:sp>
        <p:nvSpPr>
          <p:cNvPr id="7475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DCF3A6F0-4B10-416C-B5A3-8C173126F417}" type="slidenum">
              <a:rPr lang="en-US" sz="1200"/>
              <a:pPr eaLnBrk="1" hangingPunct="1"/>
              <a:t>50</a:t>
            </a:fld>
            <a:endParaRPr lang="en-US" sz="1200" dirty="0"/>
          </a:p>
        </p:txBody>
      </p:sp>
      <p:sp>
        <p:nvSpPr>
          <p:cNvPr id="12083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550DC16-312D-429F-8364-593A002B6967}" type="slidenum">
              <a:rPr lang="en-US" sz="1200"/>
              <a:pPr eaLnBrk="1" hangingPunct="1"/>
              <a:t>51</a:t>
            </a:fld>
            <a:endParaRPr lang="en-US" sz="1200" dirty="0"/>
          </a:p>
        </p:txBody>
      </p:sp>
      <p:sp>
        <p:nvSpPr>
          <p:cNvPr id="12185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8BD8123-4CF5-425E-8259-294073D7D463}" type="slidenum">
              <a:rPr lang="en-US" sz="1200"/>
              <a:pPr eaLnBrk="1" hangingPunct="1"/>
              <a:t>52</a:t>
            </a:fld>
            <a:endParaRPr lang="en-US" sz="1200" dirty="0"/>
          </a:p>
        </p:txBody>
      </p:sp>
      <p:sp>
        <p:nvSpPr>
          <p:cNvPr id="12288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BE4D3529-7A08-43CF-9E71-C3D21E805564}" type="slidenum">
              <a:rPr lang="en-US" sz="1200"/>
              <a:pPr eaLnBrk="1" hangingPunct="1"/>
              <a:t>53</a:t>
            </a:fld>
            <a:endParaRPr lang="en-US" sz="1200" dirty="0"/>
          </a:p>
        </p:txBody>
      </p:sp>
      <p:sp>
        <p:nvSpPr>
          <p:cNvPr id="12390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C8AD80B-F2A6-439D-BB0E-4277AC507B7F}" type="slidenum">
              <a:rPr lang="en-US" sz="1200"/>
              <a:pPr eaLnBrk="1" hangingPunct="1"/>
              <a:t>54</a:t>
            </a:fld>
            <a:endParaRPr lang="en-US" sz="1200" dirty="0"/>
          </a:p>
        </p:txBody>
      </p:sp>
      <p:sp>
        <p:nvSpPr>
          <p:cNvPr id="12493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55782C0-43B8-433C-A0A3-4E96503FD150}" type="slidenum">
              <a:rPr lang="en-US" sz="1200"/>
              <a:pPr eaLnBrk="1" hangingPunct="1"/>
              <a:t>55</a:t>
            </a:fld>
            <a:endParaRPr lang="en-US" sz="1200" dirty="0"/>
          </a:p>
        </p:txBody>
      </p:sp>
      <p:sp>
        <p:nvSpPr>
          <p:cNvPr id="12595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E074E31-AA58-4B26-9CDD-5AE71E28C3F4}" type="slidenum">
              <a:rPr lang="en-US" sz="1200"/>
              <a:pPr eaLnBrk="1" hangingPunct="1"/>
              <a:t>56</a:t>
            </a:fld>
            <a:endParaRPr lang="en-US" sz="1200" dirty="0"/>
          </a:p>
        </p:txBody>
      </p:sp>
      <p:sp>
        <p:nvSpPr>
          <p:cNvPr id="12697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FDB2951D-A1A8-4899-9CB0-0690CC8AE2C0}" type="slidenum">
              <a:rPr lang="en-US" sz="1200"/>
              <a:pPr eaLnBrk="1" hangingPunct="1"/>
              <a:t>57</a:t>
            </a:fld>
            <a:endParaRPr lang="en-US" sz="1200" dirty="0"/>
          </a:p>
        </p:txBody>
      </p:sp>
      <p:sp>
        <p:nvSpPr>
          <p:cNvPr id="12800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6BCF89A-3BFD-43F5-BBBD-34749DAF48B6}" type="slidenum">
              <a:rPr lang="en-US" sz="1200"/>
              <a:pPr eaLnBrk="1" hangingPunct="1"/>
              <a:t>58</a:t>
            </a:fld>
            <a:endParaRPr lang="en-US" sz="1200" dirty="0"/>
          </a:p>
        </p:txBody>
      </p:sp>
      <p:sp>
        <p:nvSpPr>
          <p:cNvPr id="12902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DD0BD98E-289C-412C-BC9E-B8B0B84CD504}" type="slidenum">
              <a:rPr lang="en-US" sz="1200"/>
              <a:pPr eaLnBrk="1" hangingPunct="1"/>
              <a:t>59</a:t>
            </a:fld>
            <a:endParaRPr lang="en-US" sz="1200" dirty="0"/>
          </a:p>
        </p:txBody>
      </p:sp>
      <p:sp>
        <p:nvSpPr>
          <p:cNvPr id="13005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516E0E0-9BCE-4DE6-BF6A-E8A260ED2FE9}" type="slidenum">
              <a:rPr lang="en-US" sz="1200"/>
              <a:pPr eaLnBrk="1" hangingPunct="1"/>
              <a:t>6</a:t>
            </a:fld>
            <a:endParaRPr lang="en-US" sz="1200" dirty="0"/>
          </a:p>
        </p:txBody>
      </p:sp>
      <p:sp>
        <p:nvSpPr>
          <p:cNvPr id="7577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F793B51D-CE40-4D46-954C-30445425EF64}" type="slidenum">
              <a:rPr lang="en-US" sz="1200"/>
              <a:pPr eaLnBrk="1" hangingPunct="1"/>
              <a:t>60</a:t>
            </a:fld>
            <a:endParaRPr lang="en-US" sz="1200" dirty="0"/>
          </a:p>
        </p:txBody>
      </p:sp>
      <p:sp>
        <p:nvSpPr>
          <p:cNvPr id="13107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12824AF-23CB-44BD-AA17-638C679C0B38}" type="slidenum">
              <a:rPr lang="en-US" sz="1200"/>
              <a:pPr eaLnBrk="1" hangingPunct="1"/>
              <a:t>61</a:t>
            </a:fld>
            <a:endParaRPr lang="en-US" sz="1200" dirty="0"/>
          </a:p>
        </p:txBody>
      </p:sp>
      <p:sp>
        <p:nvSpPr>
          <p:cNvPr id="13209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09535C9-29CC-4FBE-B9CE-BAB828425839}" type="slidenum">
              <a:rPr lang="en-US" sz="1200"/>
              <a:pPr eaLnBrk="1" hangingPunct="1"/>
              <a:t>62</a:t>
            </a:fld>
            <a:endParaRPr lang="en-US" sz="1200" dirty="0"/>
          </a:p>
        </p:txBody>
      </p:sp>
      <p:sp>
        <p:nvSpPr>
          <p:cNvPr id="13312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0745AD8-A7FB-4B7E-B705-B3F80E9EBA26}" type="slidenum">
              <a:rPr lang="en-US" sz="1200"/>
              <a:pPr eaLnBrk="1" hangingPunct="1"/>
              <a:t>63</a:t>
            </a:fld>
            <a:endParaRPr lang="en-US" sz="1200" dirty="0"/>
          </a:p>
        </p:txBody>
      </p:sp>
      <p:sp>
        <p:nvSpPr>
          <p:cNvPr id="13414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35DFA99F-E412-494B-A170-FBAA86FE58D9}" type="slidenum">
              <a:rPr lang="en-US" sz="1200"/>
              <a:pPr eaLnBrk="1" hangingPunct="1"/>
              <a:t>64</a:t>
            </a:fld>
            <a:endParaRPr lang="en-US" sz="1200" dirty="0"/>
          </a:p>
        </p:txBody>
      </p:sp>
      <p:sp>
        <p:nvSpPr>
          <p:cNvPr id="13517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6017E55-9542-4FCF-983B-D45074D6FDB9}" type="slidenum">
              <a:rPr lang="en-US" sz="1200"/>
              <a:pPr eaLnBrk="1" hangingPunct="1"/>
              <a:t>65</a:t>
            </a:fld>
            <a:endParaRPr lang="en-US" sz="1200" dirty="0"/>
          </a:p>
        </p:txBody>
      </p:sp>
      <p:sp>
        <p:nvSpPr>
          <p:cNvPr id="13619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9D46F31-9AF2-4E61-8A05-41E43610F240}" type="slidenum">
              <a:rPr lang="en-US" sz="1200"/>
              <a:pPr eaLnBrk="1" hangingPunct="1"/>
              <a:t>66</a:t>
            </a:fld>
            <a:endParaRPr lang="en-US" sz="1200" dirty="0"/>
          </a:p>
        </p:txBody>
      </p:sp>
      <p:sp>
        <p:nvSpPr>
          <p:cNvPr id="13721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6E189C3-C269-44F3-B24E-AFBC5A32EF4E}" type="slidenum">
              <a:rPr lang="en-US" sz="1200"/>
              <a:pPr eaLnBrk="1" hangingPunct="1"/>
              <a:t>7</a:t>
            </a:fld>
            <a:endParaRPr lang="en-US" sz="1200" dirty="0"/>
          </a:p>
        </p:txBody>
      </p:sp>
      <p:sp>
        <p:nvSpPr>
          <p:cNvPr id="7680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16F889D-E45A-4D6B-BD99-1F983ED657B9}" type="slidenum">
              <a:rPr lang="en-US" sz="1200"/>
              <a:pPr eaLnBrk="1" hangingPunct="1"/>
              <a:t>8</a:t>
            </a:fld>
            <a:endParaRPr lang="en-US" sz="1200" dirty="0"/>
          </a:p>
        </p:txBody>
      </p:sp>
      <p:sp>
        <p:nvSpPr>
          <p:cNvPr id="7782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DECC5BF-7C4A-4EE4-9C13-61BCF2227642}" type="slidenum">
              <a:rPr lang="en-US" sz="1200"/>
              <a:pPr eaLnBrk="1" hangingPunct="1"/>
              <a:t>9</a:t>
            </a:fld>
            <a:endParaRPr lang="en-US" sz="1200" dirty="0"/>
          </a:p>
        </p:txBody>
      </p:sp>
      <p:sp>
        <p:nvSpPr>
          <p:cNvPr id="78851"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val="6073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val="121768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val="863498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val="368163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val="3114550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val="416127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val="145418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val="3561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1.png"/><Relationship Id="rId26"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6794" y="2003032"/>
            <a:ext cx="5086350" cy="1600438"/>
          </a:xfrm>
          <a:prstGeom prst="rect">
            <a:avLst/>
          </a:prstGeom>
          <a:noFill/>
        </p:spPr>
        <p:txBody>
          <a:bodyPr wrap="square" rtlCol="0">
            <a:spAutoFit/>
          </a:bodyPr>
          <a:lstStyle/>
          <a:p>
            <a:pPr algn="ctr">
              <a:lnSpc>
                <a:spcPct val="80000"/>
              </a:lnSpc>
            </a:pPr>
            <a:r>
              <a:rPr lang="en-US" sz="6000" dirty="0" smtClean="0">
                <a:latin typeface="+mj-lt"/>
              </a:rPr>
              <a:t>Food Safety Password</a:t>
            </a:r>
            <a:endParaRPr lang="en-US" sz="60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95300" y="2057400"/>
            <a:ext cx="77724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Ice-Water</a:t>
            </a:r>
            <a:endParaRPr lang="en-US" sz="8000" dirty="0">
              <a:solidFill>
                <a:srgbClr val="1E5299"/>
              </a:solidFill>
              <a:latin typeface="Arial Black" pitchFamily="34" charset="0"/>
            </a:endParaRPr>
          </a:p>
          <a:p>
            <a:pPr algn="ctr" eaLnBrk="1" hangingPunct="1">
              <a:lnSpc>
                <a:spcPct val="80000"/>
              </a:lnSpc>
              <a:spcBef>
                <a:spcPct val="5000"/>
              </a:spcBef>
              <a:spcAft>
                <a:spcPct val="15000"/>
              </a:spcAft>
            </a:pPr>
            <a:r>
              <a:rPr lang="en-US" sz="8000" dirty="0">
                <a:solidFill>
                  <a:srgbClr val="1E5299"/>
                </a:solidFill>
                <a:latin typeface="Arial Black" pitchFamily="34" charset="0"/>
              </a:rPr>
              <a:t>Bath</a:t>
            </a:r>
            <a:endParaRPr lang="en-US" sz="8000" dirty="0">
              <a:solidFill>
                <a:srgbClr val="1E5299"/>
              </a:solidFill>
              <a:latin typeface="Arial" charset="0"/>
            </a:endParaRPr>
          </a:p>
        </p:txBody>
      </p:sp>
      <p:sp>
        <p:nvSpPr>
          <p:cNvPr id="1126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10</a:t>
            </a:r>
            <a:endParaRPr lang="en-US" sz="1000" dirty="0">
              <a:solidFill>
                <a:srgbClr val="1E5299"/>
              </a:solidFill>
              <a:latin typeface="Arial" charset="0"/>
            </a:endParaRPr>
          </a:p>
        </p:txBody>
      </p:sp>
    </p:spTree>
    <p:extLst>
      <p:ext uri="{BB962C8B-B14F-4D97-AF65-F5344CB8AC3E}">
        <p14:creationId xmlns:p14="http://schemas.microsoft.com/office/powerpoint/2010/main" val="54797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495300" y="2057400"/>
            <a:ext cx="83820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Diarrhea</a:t>
            </a:r>
            <a:endParaRPr lang="en-US" sz="8000" dirty="0">
              <a:solidFill>
                <a:srgbClr val="1E5299"/>
              </a:solidFill>
              <a:latin typeface="Arial" charset="0"/>
            </a:endParaRPr>
          </a:p>
        </p:txBody>
      </p:sp>
      <p:sp>
        <p:nvSpPr>
          <p:cNvPr id="12291" name="Text Box 1027"/>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11</a:t>
            </a:r>
            <a:endParaRPr lang="en-US" sz="1000" dirty="0">
              <a:solidFill>
                <a:srgbClr val="1E5299"/>
              </a:solidFill>
              <a:latin typeface="Arial" charset="0"/>
            </a:endParaRPr>
          </a:p>
        </p:txBody>
      </p:sp>
    </p:spTree>
    <p:extLst>
      <p:ext uri="{BB962C8B-B14F-4D97-AF65-F5344CB8AC3E}">
        <p14:creationId xmlns:p14="http://schemas.microsoft.com/office/powerpoint/2010/main" val="123985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95300" y="2057400"/>
            <a:ext cx="8382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i="1" dirty="0" smtClean="0">
                <a:solidFill>
                  <a:srgbClr val="1E5299"/>
                </a:solidFill>
                <a:latin typeface="Arial Black" pitchFamily="34" charset="0"/>
              </a:rPr>
              <a:t>Salmonella</a:t>
            </a:r>
          </a:p>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Typhi</a:t>
            </a:r>
            <a:endParaRPr lang="en-US" sz="8000" dirty="0">
              <a:solidFill>
                <a:srgbClr val="1E5299"/>
              </a:solidFill>
              <a:latin typeface="Arial" charset="0"/>
            </a:endParaRPr>
          </a:p>
        </p:txBody>
      </p:sp>
      <p:sp>
        <p:nvSpPr>
          <p:cNvPr id="1331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12</a:t>
            </a:r>
            <a:endParaRPr lang="en-US" sz="1000" dirty="0">
              <a:solidFill>
                <a:srgbClr val="1E5299"/>
              </a:solidFill>
              <a:latin typeface="Arial" charset="0"/>
            </a:endParaRPr>
          </a:p>
        </p:txBody>
      </p:sp>
    </p:spTree>
    <p:extLst>
      <p:ext uri="{BB962C8B-B14F-4D97-AF65-F5344CB8AC3E}">
        <p14:creationId xmlns:p14="http://schemas.microsoft.com/office/powerpoint/2010/main" val="352728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95300" y="2057400"/>
            <a:ext cx="7772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High-Risk</a:t>
            </a:r>
            <a:endParaRPr lang="en-US" sz="8000" dirty="0">
              <a:solidFill>
                <a:srgbClr val="1E5299"/>
              </a:solidFill>
              <a:latin typeface="Arial Black" pitchFamily="34" charset="0"/>
            </a:endParaRPr>
          </a:p>
          <a:p>
            <a:pPr algn="ctr" eaLnBrk="1" hangingPunct="1">
              <a:lnSpc>
                <a:spcPct val="80000"/>
              </a:lnSpc>
              <a:spcBef>
                <a:spcPct val="5000"/>
              </a:spcBef>
              <a:spcAft>
                <a:spcPct val="15000"/>
              </a:spcAft>
            </a:pPr>
            <a:r>
              <a:rPr lang="en-US" sz="8000" dirty="0">
                <a:solidFill>
                  <a:srgbClr val="1E5299"/>
                </a:solidFill>
                <a:latin typeface="Arial Black" pitchFamily="34" charset="0"/>
              </a:rPr>
              <a:t>Population</a:t>
            </a:r>
            <a:endParaRPr lang="en-US" sz="8000" dirty="0">
              <a:solidFill>
                <a:srgbClr val="1E5299"/>
              </a:solidFill>
              <a:latin typeface="Arial" charset="0"/>
            </a:endParaRPr>
          </a:p>
        </p:txBody>
      </p:sp>
      <p:sp>
        <p:nvSpPr>
          <p:cNvPr id="1433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13</a:t>
            </a:r>
            <a:endParaRPr lang="en-US" sz="1000" dirty="0">
              <a:solidFill>
                <a:srgbClr val="1E5299"/>
              </a:solidFill>
              <a:latin typeface="Arial" charset="0"/>
            </a:endParaRPr>
          </a:p>
        </p:txBody>
      </p:sp>
    </p:spTree>
    <p:extLst>
      <p:ext uri="{BB962C8B-B14F-4D97-AF65-F5344CB8AC3E}">
        <p14:creationId xmlns:p14="http://schemas.microsoft.com/office/powerpoint/2010/main" val="277138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26"/>
          <p:cNvSpPr txBox="1">
            <a:spLocks noChangeArrowheads="1"/>
          </p:cNvSpPr>
          <p:nvPr/>
        </p:nvSpPr>
        <p:spPr bwMode="auto">
          <a:xfrm>
            <a:off x="495300" y="2057400"/>
            <a:ext cx="8839200" cy="233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Foodborne</a:t>
            </a:r>
          </a:p>
          <a:p>
            <a:pPr algn="ctr" eaLnBrk="1" hangingPunct="1">
              <a:lnSpc>
                <a:spcPct val="80000"/>
              </a:lnSpc>
              <a:spcBef>
                <a:spcPct val="5000"/>
              </a:spcBef>
              <a:spcAft>
                <a:spcPct val="15000"/>
              </a:spcAft>
            </a:pPr>
            <a:r>
              <a:rPr lang="en-US" sz="8000" dirty="0">
                <a:solidFill>
                  <a:srgbClr val="1E5299"/>
                </a:solidFill>
                <a:latin typeface="Arial Black" pitchFamily="34" charset="0"/>
              </a:rPr>
              <a:t>Illness </a:t>
            </a:r>
          </a:p>
        </p:txBody>
      </p:sp>
      <p:sp>
        <p:nvSpPr>
          <p:cNvPr id="15363" name="Text Box 1027"/>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14</a:t>
            </a:r>
            <a:endParaRPr lang="en-US" sz="1000" dirty="0">
              <a:solidFill>
                <a:srgbClr val="1E5299"/>
              </a:solidFill>
              <a:latin typeface="Arial" charset="0"/>
            </a:endParaRPr>
          </a:p>
        </p:txBody>
      </p:sp>
    </p:spTree>
    <p:extLst>
      <p:ext uri="{BB962C8B-B14F-4D97-AF65-F5344CB8AC3E}">
        <p14:creationId xmlns:p14="http://schemas.microsoft.com/office/powerpoint/2010/main" val="375023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95300" y="2057400"/>
            <a:ext cx="7772400" cy="110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latin typeface="Arial Black" pitchFamily="34" charset="0"/>
              </a:rPr>
              <a:t>Team 2</a:t>
            </a:r>
          </a:p>
        </p:txBody>
      </p:sp>
      <p:sp>
        <p:nvSpPr>
          <p:cNvPr id="1638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15</a:t>
            </a:r>
            <a:endParaRPr lang="en-US" sz="1000" dirty="0">
              <a:solidFill>
                <a:srgbClr val="1E5299"/>
              </a:solidFill>
              <a:latin typeface="Arial" charset="0"/>
            </a:endParaRPr>
          </a:p>
        </p:txBody>
      </p:sp>
    </p:spTree>
    <p:extLst>
      <p:ext uri="{BB962C8B-B14F-4D97-AF65-F5344CB8AC3E}">
        <p14:creationId xmlns:p14="http://schemas.microsoft.com/office/powerpoint/2010/main" val="152256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95300" y="2057400"/>
            <a:ext cx="74676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155ºF</a:t>
            </a:r>
            <a:endParaRPr lang="en-US" sz="8000" dirty="0">
              <a:solidFill>
                <a:srgbClr val="1E5299"/>
              </a:solidFill>
              <a:latin typeface="Arial" charset="0"/>
            </a:endParaRPr>
          </a:p>
        </p:txBody>
      </p:sp>
      <p:sp>
        <p:nvSpPr>
          <p:cNvPr id="1741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16</a:t>
            </a:r>
            <a:endParaRPr lang="en-US" sz="1000" dirty="0">
              <a:solidFill>
                <a:srgbClr val="1E5299"/>
              </a:solidFill>
              <a:latin typeface="Arial" charset="0"/>
            </a:endParaRPr>
          </a:p>
        </p:txBody>
      </p:sp>
    </p:spTree>
    <p:extLst>
      <p:ext uri="{BB962C8B-B14F-4D97-AF65-F5344CB8AC3E}">
        <p14:creationId xmlns:p14="http://schemas.microsoft.com/office/powerpoint/2010/main" val="380535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95300" y="2057400"/>
            <a:ext cx="77724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Personal</a:t>
            </a:r>
          </a:p>
          <a:p>
            <a:pPr algn="ctr" eaLnBrk="1" hangingPunct="1">
              <a:lnSpc>
                <a:spcPct val="80000"/>
              </a:lnSpc>
              <a:spcBef>
                <a:spcPct val="5000"/>
              </a:spcBef>
              <a:spcAft>
                <a:spcPct val="15000"/>
              </a:spcAft>
            </a:pPr>
            <a:r>
              <a:rPr lang="en-US" sz="8000" dirty="0">
                <a:solidFill>
                  <a:srgbClr val="1E5299"/>
                </a:solidFill>
                <a:latin typeface="Arial Black" pitchFamily="34" charset="0"/>
              </a:rPr>
              <a:t>Hygiene</a:t>
            </a:r>
            <a:endParaRPr lang="en-US" sz="8000" dirty="0">
              <a:solidFill>
                <a:srgbClr val="1E5299"/>
              </a:solidFill>
              <a:latin typeface="Arial" charset="0"/>
            </a:endParaRPr>
          </a:p>
        </p:txBody>
      </p:sp>
      <p:sp>
        <p:nvSpPr>
          <p:cNvPr id="1843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17</a:t>
            </a:r>
            <a:endParaRPr lang="en-US" sz="1000" dirty="0">
              <a:solidFill>
                <a:srgbClr val="1E5299"/>
              </a:solidFill>
              <a:latin typeface="Arial" charset="0"/>
            </a:endParaRPr>
          </a:p>
        </p:txBody>
      </p:sp>
    </p:spTree>
    <p:extLst>
      <p:ext uri="{BB962C8B-B14F-4D97-AF65-F5344CB8AC3E}">
        <p14:creationId xmlns:p14="http://schemas.microsoft.com/office/powerpoint/2010/main" val="262781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95300" y="2076450"/>
            <a:ext cx="77724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Pathogens</a:t>
            </a:r>
            <a:endParaRPr lang="en-US" sz="8000" dirty="0">
              <a:solidFill>
                <a:srgbClr val="1E5299"/>
              </a:solidFill>
              <a:latin typeface="Arial" charset="0"/>
            </a:endParaRPr>
          </a:p>
        </p:txBody>
      </p:sp>
      <p:sp>
        <p:nvSpPr>
          <p:cNvPr id="1945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18</a:t>
            </a:r>
            <a:endParaRPr lang="en-US" sz="1000" dirty="0">
              <a:solidFill>
                <a:srgbClr val="1E5299"/>
              </a:solidFill>
              <a:latin typeface="Arial" charset="0"/>
            </a:endParaRPr>
          </a:p>
        </p:txBody>
      </p:sp>
    </p:spTree>
    <p:extLst>
      <p:ext uri="{BB962C8B-B14F-4D97-AF65-F5344CB8AC3E}">
        <p14:creationId xmlns:p14="http://schemas.microsoft.com/office/powerpoint/2010/main" val="3515213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95300" y="2057400"/>
            <a:ext cx="77724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Virus</a:t>
            </a:r>
            <a:endParaRPr lang="en-US" sz="8000" dirty="0">
              <a:solidFill>
                <a:srgbClr val="1E5299"/>
              </a:solidFill>
              <a:latin typeface="Arial" charset="0"/>
            </a:endParaRPr>
          </a:p>
        </p:txBody>
      </p:sp>
      <p:sp>
        <p:nvSpPr>
          <p:cNvPr id="2048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19</a:t>
            </a:r>
            <a:endParaRPr lang="en-US" sz="1000" dirty="0">
              <a:solidFill>
                <a:srgbClr val="1E5299"/>
              </a:solidFill>
              <a:latin typeface="Arial" charset="0"/>
            </a:endParaRPr>
          </a:p>
        </p:txBody>
      </p:sp>
    </p:spTree>
    <p:extLst>
      <p:ext uri="{BB962C8B-B14F-4D97-AF65-F5344CB8AC3E}">
        <p14:creationId xmlns:p14="http://schemas.microsoft.com/office/powerpoint/2010/main" val="332487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09600" y="1676400"/>
            <a:ext cx="7772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12500" dirty="0">
                <a:latin typeface="Arial Black" pitchFamily="34" charset="0"/>
              </a:rPr>
              <a:t>Team 1</a:t>
            </a:r>
          </a:p>
        </p:txBody>
      </p:sp>
      <p:sp>
        <p:nvSpPr>
          <p:cNvPr id="307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a:t>
            </a:r>
            <a:endParaRPr lang="en-US" sz="1000" dirty="0">
              <a:solidFill>
                <a:srgbClr val="1E5299"/>
              </a:solidFill>
              <a:latin typeface="Arial" charset="0"/>
            </a:endParaRPr>
          </a:p>
        </p:txBody>
      </p:sp>
    </p:spTree>
    <p:extLst>
      <p:ext uri="{BB962C8B-B14F-4D97-AF65-F5344CB8AC3E}">
        <p14:creationId xmlns:p14="http://schemas.microsoft.com/office/powerpoint/2010/main" val="74467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95300" y="2057400"/>
            <a:ext cx="80010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Parasite</a:t>
            </a:r>
            <a:endParaRPr lang="en-US" sz="8000" dirty="0">
              <a:solidFill>
                <a:srgbClr val="1E5299"/>
              </a:solidFill>
              <a:latin typeface="Arial" charset="0"/>
            </a:endParaRPr>
          </a:p>
        </p:txBody>
      </p:sp>
      <p:sp>
        <p:nvSpPr>
          <p:cNvPr id="2150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20</a:t>
            </a:r>
            <a:endParaRPr lang="en-US" sz="1000" dirty="0">
              <a:solidFill>
                <a:srgbClr val="1E5299"/>
              </a:solidFill>
              <a:latin typeface="Arial" charset="0"/>
            </a:endParaRPr>
          </a:p>
        </p:txBody>
      </p:sp>
    </p:spTree>
    <p:extLst>
      <p:ext uri="{BB962C8B-B14F-4D97-AF65-F5344CB8AC3E}">
        <p14:creationId xmlns:p14="http://schemas.microsoft.com/office/powerpoint/2010/main" val="120381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95300" y="2057400"/>
            <a:ext cx="8839200" cy="135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Fungi</a:t>
            </a:r>
            <a:r>
              <a:rPr lang="en-US" sz="10000" dirty="0">
                <a:solidFill>
                  <a:srgbClr val="1E5299"/>
                </a:solidFill>
                <a:latin typeface="Arial Black" pitchFamily="34" charset="0"/>
              </a:rPr>
              <a:t> </a:t>
            </a:r>
          </a:p>
        </p:txBody>
      </p:sp>
      <p:sp>
        <p:nvSpPr>
          <p:cNvPr id="2253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21</a:t>
            </a:r>
            <a:endParaRPr lang="en-US" sz="1000" dirty="0">
              <a:solidFill>
                <a:srgbClr val="1E5299"/>
              </a:solidFill>
              <a:latin typeface="Arial" charset="0"/>
            </a:endParaRPr>
          </a:p>
        </p:txBody>
      </p:sp>
    </p:spTree>
    <p:extLst>
      <p:ext uri="{BB962C8B-B14F-4D97-AF65-F5344CB8AC3E}">
        <p14:creationId xmlns:p14="http://schemas.microsoft.com/office/powerpoint/2010/main" val="277104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95300" y="2057400"/>
            <a:ext cx="8839200" cy="110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FAT TOM </a:t>
            </a:r>
            <a:endParaRPr lang="en-US" sz="8000" dirty="0">
              <a:solidFill>
                <a:srgbClr val="1E5299"/>
              </a:solidFill>
              <a:latin typeface="Arial Black" pitchFamily="34" charset="0"/>
            </a:endParaRPr>
          </a:p>
        </p:txBody>
      </p:sp>
      <p:sp>
        <p:nvSpPr>
          <p:cNvPr id="2355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22</a:t>
            </a:r>
            <a:endParaRPr lang="en-US" sz="1000" dirty="0">
              <a:solidFill>
                <a:srgbClr val="1E5299"/>
              </a:solidFill>
              <a:latin typeface="Arial" charset="0"/>
            </a:endParaRPr>
          </a:p>
        </p:txBody>
      </p:sp>
    </p:spTree>
    <p:extLst>
      <p:ext uri="{BB962C8B-B14F-4D97-AF65-F5344CB8AC3E}">
        <p14:creationId xmlns:p14="http://schemas.microsoft.com/office/powerpoint/2010/main" val="2498287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95300" y="2057400"/>
            <a:ext cx="8839200" cy="135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Bacteria</a:t>
            </a:r>
            <a:r>
              <a:rPr lang="en-US" sz="10000" dirty="0">
                <a:solidFill>
                  <a:srgbClr val="1E5299"/>
                </a:solidFill>
                <a:latin typeface="Arial Black" pitchFamily="34" charset="0"/>
              </a:rPr>
              <a:t> </a:t>
            </a:r>
          </a:p>
        </p:txBody>
      </p:sp>
      <p:sp>
        <p:nvSpPr>
          <p:cNvPr id="2457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23</a:t>
            </a:r>
            <a:endParaRPr lang="en-US" sz="1000" dirty="0">
              <a:solidFill>
                <a:srgbClr val="1E5299"/>
              </a:solidFill>
              <a:latin typeface="Arial" charset="0"/>
            </a:endParaRPr>
          </a:p>
        </p:txBody>
      </p:sp>
    </p:spTree>
    <p:extLst>
      <p:ext uri="{BB962C8B-B14F-4D97-AF65-F5344CB8AC3E}">
        <p14:creationId xmlns:p14="http://schemas.microsoft.com/office/powerpoint/2010/main" val="88278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95300" y="2057400"/>
            <a:ext cx="8839200" cy="233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Physical</a:t>
            </a:r>
          </a:p>
          <a:p>
            <a:pPr algn="ctr" eaLnBrk="1" hangingPunct="1">
              <a:lnSpc>
                <a:spcPct val="80000"/>
              </a:lnSpc>
              <a:spcBef>
                <a:spcPct val="5000"/>
              </a:spcBef>
              <a:spcAft>
                <a:spcPct val="15000"/>
              </a:spcAft>
            </a:pPr>
            <a:r>
              <a:rPr lang="en-US" sz="8000" dirty="0">
                <a:solidFill>
                  <a:srgbClr val="1E5299"/>
                </a:solidFill>
                <a:latin typeface="Arial Black" pitchFamily="34" charset="0"/>
              </a:rPr>
              <a:t>Contaminant </a:t>
            </a:r>
          </a:p>
        </p:txBody>
      </p:sp>
      <p:sp>
        <p:nvSpPr>
          <p:cNvPr id="2560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24</a:t>
            </a:r>
            <a:endParaRPr lang="en-US" sz="1000" dirty="0">
              <a:solidFill>
                <a:srgbClr val="1E5299"/>
              </a:solidFill>
              <a:latin typeface="Arial" charset="0"/>
            </a:endParaRPr>
          </a:p>
        </p:txBody>
      </p:sp>
    </p:spTree>
    <p:extLst>
      <p:ext uri="{BB962C8B-B14F-4D97-AF65-F5344CB8AC3E}">
        <p14:creationId xmlns:p14="http://schemas.microsoft.com/office/powerpoint/2010/main" val="318308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95300" y="2057400"/>
            <a:ext cx="83820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Food </a:t>
            </a:r>
          </a:p>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Defense</a:t>
            </a:r>
            <a:endParaRPr lang="en-US" sz="8000" dirty="0">
              <a:solidFill>
                <a:srgbClr val="1E5299"/>
              </a:solidFill>
              <a:latin typeface="Arial" charset="0"/>
            </a:endParaRPr>
          </a:p>
        </p:txBody>
      </p:sp>
      <p:sp>
        <p:nvSpPr>
          <p:cNvPr id="2662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25</a:t>
            </a:r>
            <a:endParaRPr lang="en-US" sz="1000" dirty="0">
              <a:solidFill>
                <a:srgbClr val="1E5299"/>
              </a:solidFill>
              <a:latin typeface="Arial" charset="0"/>
            </a:endParaRPr>
          </a:p>
        </p:txBody>
      </p:sp>
    </p:spTree>
    <p:extLst>
      <p:ext uri="{BB962C8B-B14F-4D97-AF65-F5344CB8AC3E}">
        <p14:creationId xmlns:p14="http://schemas.microsoft.com/office/powerpoint/2010/main" val="153427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95300" y="2057400"/>
            <a:ext cx="8839200" cy="110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TCS Food </a:t>
            </a:r>
            <a:endParaRPr lang="en-US" sz="8000" dirty="0">
              <a:solidFill>
                <a:srgbClr val="1E5299"/>
              </a:solidFill>
              <a:latin typeface="Arial Black" pitchFamily="34" charset="0"/>
            </a:endParaRPr>
          </a:p>
        </p:txBody>
      </p:sp>
      <p:sp>
        <p:nvSpPr>
          <p:cNvPr id="2765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26</a:t>
            </a:r>
            <a:endParaRPr lang="en-US" sz="1000" dirty="0">
              <a:solidFill>
                <a:srgbClr val="1E5299"/>
              </a:solidFill>
              <a:latin typeface="Arial" charset="0"/>
            </a:endParaRPr>
          </a:p>
        </p:txBody>
      </p:sp>
    </p:spTree>
    <p:extLst>
      <p:ext uri="{BB962C8B-B14F-4D97-AF65-F5344CB8AC3E}">
        <p14:creationId xmlns:p14="http://schemas.microsoft.com/office/powerpoint/2010/main" val="399412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95300" y="2057400"/>
            <a:ext cx="8839200" cy="233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Food</a:t>
            </a:r>
          </a:p>
          <a:p>
            <a:pPr algn="ctr" eaLnBrk="1" hangingPunct="1">
              <a:lnSpc>
                <a:spcPct val="80000"/>
              </a:lnSpc>
              <a:spcBef>
                <a:spcPct val="5000"/>
              </a:spcBef>
              <a:spcAft>
                <a:spcPct val="15000"/>
              </a:spcAft>
            </a:pPr>
            <a:r>
              <a:rPr lang="en-US" sz="8000" dirty="0">
                <a:solidFill>
                  <a:srgbClr val="1E5299"/>
                </a:solidFill>
                <a:latin typeface="Arial Black" pitchFamily="34" charset="0"/>
              </a:rPr>
              <a:t>Allergen </a:t>
            </a:r>
          </a:p>
        </p:txBody>
      </p:sp>
      <p:sp>
        <p:nvSpPr>
          <p:cNvPr id="2867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27</a:t>
            </a:r>
            <a:endParaRPr lang="en-US" sz="1000" dirty="0">
              <a:solidFill>
                <a:srgbClr val="1E5299"/>
              </a:solidFill>
              <a:latin typeface="Arial" charset="0"/>
            </a:endParaRPr>
          </a:p>
        </p:txBody>
      </p:sp>
    </p:spTree>
    <p:extLst>
      <p:ext uri="{BB962C8B-B14F-4D97-AF65-F5344CB8AC3E}">
        <p14:creationId xmlns:p14="http://schemas.microsoft.com/office/powerpoint/2010/main" val="4052120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95300" y="2057400"/>
            <a:ext cx="7772400" cy="110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latin typeface="Arial Black" pitchFamily="34" charset="0"/>
              </a:rPr>
              <a:t>Team 3</a:t>
            </a:r>
          </a:p>
        </p:txBody>
      </p:sp>
      <p:sp>
        <p:nvSpPr>
          <p:cNvPr id="2969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28</a:t>
            </a:r>
            <a:endParaRPr lang="en-US" sz="1000" dirty="0">
              <a:solidFill>
                <a:srgbClr val="1E5299"/>
              </a:solidFill>
              <a:latin typeface="Arial" charset="0"/>
            </a:endParaRPr>
          </a:p>
        </p:txBody>
      </p:sp>
    </p:spTree>
    <p:extLst>
      <p:ext uri="{BB962C8B-B14F-4D97-AF65-F5344CB8AC3E}">
        <p14:creationId xmlns:p14="http://schemas.microsoft.com/office/powerpoint/2010/main" val="415359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95300" y="2057400"/>
            <a:ext cx="8839200" cy="233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Finger</a:t>
            </a:r>
          </a:p>
          <a:p>
            <a:pPr algn="ctr" eaLnBrk="1" hangingPunct="1">
              <a:lnSpc>
                <a:spcPct val="80000"/>
              </a:lnSpc>
              <a:spcBef>
                <a:spcPct val="5000"/>
              </a:spcBef>
              <a:spcAft>
                <a:spcPct val="15000"/>
              </a:spcAft>
            </a:pPr>
            <a:r>
              <a:rPr lang="en-US" sz="8000" dirty="0">
                <a:solidFill>
                  <a:srgbClr val="1E5299"/>
                </a:solidFill>
                <a:latin typeface="Arial Black" pitchFamily="34" charset="0"/>
              </a:rPr>
              <a:t>Cot </a:t>
            </a:r>
          </a:p>
        </p:txBody>
      </p:sp>
      <p:sp>
        <p:nvSpPr>
          <p:cNvPr id="3072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29</a:t>
            </a:r>
            <a:endParaRPr lang="en-US" sz="1000" dirty="0">
              <a:solidFill>
                <a:srgbClr val="1E5299"/>
              </a:solidFill>
              <a:latin typeface="Arial" charset="0"/>
            </a:endParaRPr>
          </a:p>
        </p:txBody>
      </p:sp>
    </p:spTree>
    <p:extLst>
      <p:ext uri="{BB962C8B-B14F-4D97-AF65-F5344CB8AC3E}">
        <p14:creationId xmlns:p14="http://schemas.microsoft.com/office/powerpoint/2010/main" val="371765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514350" y="2057400"/>
            <a:ext cx="836295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Backflow</a:t>
            </a:r>
            <a:endParaRPr lang="en-US" sz="8000" dirty="0">
              <a:solidFill>
                <a:srgbClr val="1E5299"/>
              </a:solidFill>
              <a:latin typeface="Arial" charset="0"/>
            </a:endParaRPr>
          </a:p>
        </p:txBody>
      </p:sp>
      <p:sp>
        <p:nvSpPr>
          <p:cNvPr id="4099" name="Text Box 4"/>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a:t>
            </a:r>
            <a:endParaRPr lang="en-US" sz="1000" dirty="0">
              <a:solidFill>
                <a:srgbClr val="1E5299"/>
              </a:solidFill>
              <a:latin typeface="Arial" charset="0"/>
            </a:endParaRPr>
          </a:p>
        </p:txBody>
      </p:sp>
    </p:spTree>
    <p:extLst>
      <p:ext uri="{BB962C8B-B14F-4D97-AF65-F5344CB8AC3E}">
        <p14:creationId xmlns:p14="http://schemas.microsoft.com/office/powerpoint/2010/main" val="3849125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95300" y="2057400"/>
            <a:ext cx="74676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Hair</a:t>
            </a:r>
          </a:p>
          <a:p>
            <a:pPr algn="ctr" eaLnBrk="1" hangingPunct="1">
              <a:lnSpc>
                <a:spcPct val="80000"/>
              </a:lnSpc>
              <a:spcBef>
                <a:spcPct val="5000"/>
              </a:spcBef>
              <a:spcAft>
                <a:spcPct val="15000"/>
              </a:spcAft>
            </a:pPr>
            <a:r>
              <a:rPr lang="en-US" sz="8000" dirty="0">
                <a:solidFill>
                  <a:srgbClr val="1E5299"/>
                </a:solidFill>
                <a:latin typeface="Arial Black" pitchFamily="34" charset="0"/>
              </a:rPr>
              <a:t>Restraint</a:t>
            </a:r>
            <a:endParaRPr lang="en-US" sz="8000" dirty="0">
              <a:solidFill>
                <a:srgbClr val="1E5299"/>
              </a:solidFill>
              <a:latin typeface="Arial" charset="0"/>
            </a:endParaRPr>
          </a:p>
        </p:txBody>
      </p:sp>
      <p:sp>
        <p:nvSpPr>
          <p:cNvPr id="3174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30</a:t>
            </a:r>
            <a:endParaRPr lang="en-US" sz="1000" dirty="0">
              <a:solidFill>
                <a:srgbClr val="1E5299"/>
              </a:solidFill>
              <a:latin typeface="Arial" charset="0"/>
            </a:endParaRPr>
          </a:p>
        </p:txBody>
      </p:sp>
    </p:spTree>
    <p:extLst>
      <p:ext uri="{BB962C8B-B14F-4D97-AF65-F5344CB8AC3E}">
        <p14:creationId xmlns:p14="http://schemas.microsoft.com/office/powerpoint/2010/main" val="383593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95300" y="2057400"/>
            <a:ext cx="74676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Jaundice</a:t>
            </a:r>
            <a:endParaRPr lang="en-US" sz="8000" dirty="0">
              <a:solidFill>
                <a:srgbClr val="1E5299"/>
              </a:solidFill>
              <a:latin typeface="Arial" charset="0"/>
            </a:endParaRPr>
          </a:p>
        </p:txBody>
      </p:sp>
      <p:sp>
        <p:nvSpPr>
          <p:cNvPr id="3277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31</a:t>
            </a:r>
            <a:endParaRPr lang="en-US" sz="1000" dirty="0">
              <a:solidFill>
                <a:srgbClr val="1E5299"/>
              </a:solidFill>
              <a:latin typeface="Arial" charset="0"/>
            </a:endParaRPr>
          </a:p>
        </p:txBody>
      </p:sp>
    </p:spTree>
    <p:extLst>
      <p:ext uri="{BB962C8B-B14F-4D97-AF65-F5344CB8AC3E}">
        <p14:creationId xmlns:p14="http://schemas.microsoft.com/office/powerpoint/2010/main" val="234137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95300" y="2057400"/>
            <a:ext cx="7467600" cy="207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Single-Use </a:t>
            </a:r>
            <a:r>
              <a:rPr lang="en-US" sz="8000" dirty="0">
                <a:solidFill>
                  <a:srgbClr val="1E5299"/>
                </a:solidFill>
                <a:latin typeface="Arial Black" pitchFamily="34" charset="0"/>
              </a:rPr>
              <a:t>Gloves</a:t>
            </a:r>
            <a:endParaRPr lang="en-US" sz="8000" dirty="0">
              <a:solidFill>
                <a:srgbClr val="1E5299"/>
              </a:solidFill>
              <a:latin typeface="Arial" charset="0"/>
            </a:endParaRPr>
          </a:p>
        </p:txBody>
      </p:sp>
      <p:sp>
        <p:nvSpPr>
          <p:cNvPr id="3379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32</a:t>
            </a:r>
            <a:endParaRPr lang="en-US" sz="1000" dirty="0">
              <a:solidFill>
                <a:srgbClr val="1E5299"/>
              </a:solidFill>
              <a:latin typeface="Arial" charset="0"/>
            </a:endParaRPr>
          </a:p>
        </p:txBody>
      </p:sp>
    </p:spTree>
    <p:extLst>
      <p:ext uri="{BB962C8B-B14F-4D97-AF65-F5344CB8AC3E}">
        <p14:creationId xmlns:p14="http://schemas.microsoft.com/office/powerpoint/2010/main" val="40365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95299" y="2057400"/>
            <a:ext cx="82915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Handwashing</a:t>
            </a:r>
            <a:endParaRPr lang="en-US" sz="8000" dirty="0">
              <a:solidFill>
                <a:srgbClr val="1E5299"/>
              </a:solidFill>
              <a:latin typeface="Arial" charset="0"/>
            </a:endParaRPr>
          </a:p>
        </p:txBody>
      </p:sp>
      <p:sp>
        <p:nvSpPr>
          <p:cNvPr id="3481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33</a:t>
            </a:r>
            <a:endParaRPr lang="en-US" sz="1000" dirty="0">
              <a:solidFill>
                <a:srgbClr val="1E5299"/>
              </a:solidFill>
              <a:latin typeface="Arial" charset="0"/>
            </a:endParaRPr>
          </a:p>
        </p:txBody>
      </p:sp>
    </p:spTree>
    <p:extLst>
      <p:ext uri="{BB962C8B-B14F-4D97-AF65-F5344CB8AC3E}">
        <p14:creationId xmlns:p14="http://schemas.microsoft.com/office/powerpoint/2010/main" val="115134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95300" y="2060575"/>
            <a:ext cx="87630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Fingernail</a:t>
            </a:r>
          </a:p>
          <a:p>
            <a:pPr algn="ctr" eaLnBrk="1" hangingPunct="1">
              <a:lnSpc>
                <a:spcPct val="80000"/>
              </a:lnSpc>
              <a:spcBef>
                <a:spcPct val="5000"/>
              </a:spcBef>
              <a:spcAft>
                <a:spcPct val="15000"/>
              </a:spcAft>
            </a:pPr>
            <a:r>
              <a:rPr lang="en-US" sz="8000" dirty="0">
                <a:solidFill>
                  <a:srgbClr val="1E5299"/>
                </a:solidFill>
                <a:latin typeface="Arial Black" pitchFamily="34" charset="0"/>
              </a:rPr>
              <a:t>Polish</a:t>
            </a:r>
            <a:endParaRPr lang="en-US" sz="8000" dirty="0">
              <a:solidFill>
                <a:srgbClr val="1E5299"/>
              </a:solidFill>
              <a:latin typeface="Arial" charset="0"/>
            </a:endParaRPr>
          </a:p>
        </p:txBody>
      </p:sp>
      <p:sp>
        <p:nvSpPr>
          <p:cNvPr id="3584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34</a:t>
            </a:r>
            <a:endParaRPr lang="en-US" sz="1000" dirty="0">
              <a:solidFill>
                <a:srgbClr val="1E5299"/>
              </a:solidFill>
              <a:latin typeface="Arial" charset="0"/>
            </a:endParaRPr>
          </a:p>
        </p:txBody>
      </p:sp>
    </p:spTree>
    <p:extLst>
      <p:ext uri="{BB962C8B-B14F-4D97-AF65-F5344CB8AC3E}">
        <p14:creationId xmlns:p14="http://schemas.microsoft.com/office/powerpoint/2010/main" val="268860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95300" y="2057400"/>
            <a:ext cx="7467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Pest Control</a:t>
            </a:r>
            <a:endParaRPr lang="en-US" sz="8000" dirty="0">
              <a:solidFill>
                <a:srgbClr val="1E5299"/>
              </a:solidFill>
              <a:latin typeface="Arial Black" pitchFamily="34" charset="0"/>
            </a:endParaRPr>
          </a:p>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Operator</a:t>
            </a:r>
            <a:endParaRPr lang="en-US" sz="8000" dirty="0">
              <a:solidFill>
                <a:srgbClr val="1E5299"/>
              </a:solidFill>
              <a:latin typeface="Arial" charset="0"/>
            </a:endParaRPr>
          </a:p>
        </p:txBody>
      </p:sp>
      <p:sp>
        <p:nvSpPr>
          <p:cNvPr id="3686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35</a:t>
            </a:r>
            <a:endParaRPr lang="en-US" sz="1000" dirty="0">
              <a:solidFill>
                <a:srgbClr val="1E5299"/>
              </a:solidFill>
              <a:latin typeface="Arial" charset="0"/>
            </a:endParaRPr>
          </a:p>
        </p:txBody>
      </p:sp>
    </p:spTree>
    <p:extLst>
      <p:ext uri="{BB962C8B-B14F-4D97-AF65-F5344CB8AC3E}">
        <p14:creationId xmlns:p14="http://schemas.microsoft.com/office/powerpoint/2010/main" val="350375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95300" y="2057400"/>
            <a:ext cx="88392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500" dirty="0">
                <a:solidFill>
                  <a:srgbClr val="1E5299"/>
                </a:solidFill>
                <a:latin typeface="Arial Black" pitchFamily="34" charset="0"/>
              </a:rPr>
              <a:t>Calibration</a:t>
            </a:r>
            <a:endParaRPr lang="en-US" sz="8500" dirty="0">
              <a:solidFill>
                <a:srgbClr val="1E5299"/>
              </a:solidFill>
              <a:latin typeface="Arial" charset="0"/>
            </a:endParaRPr>
          </a:p>
        </p:txBody>
      </p:sp>
      <p:sp>
        <p:nvSpPr>
          <p:cNvPr id="3789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36</a:t>
            </a:r>
            <a:endParaRPr lang="en-US" sz="1000" dirty="0">
              <a:solidFill>
                <a:srgbClr val="1E5299"/>
              </a:solidFill>
              <a:latin typeface="Arial" charset="0"/>
            </a:endParaRPr>
          </a:p>
        </p:txBody>
      </p:sp>
    </p:spTree>
    <p:extLst>
      <p:ext uri="{BB962C8B-B14F-4D97-AF65-F5344CB8AC3E}">
        <p14:creationId xmlns:p14="http://schemas.microsoft.com/office/powerpoint/2010/main" val="2637321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95300" y="2057400"/>
            <a:ext cx="89916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Bef>
                <a:spcPct val="5000"/>
              </a:spcBef>
              <a:spcAft>
                <a:spcPct val="15000"/>
              </a:spcAft>
            </a:pPr>
            <a:r>
              <a:rPr lang="en-US" sz="8000" dirty="0">
                <a:solidFill>
                  <a:srgbClr val="1E5299"/>
                </a:solidFill>
                <a:latin typeface="Arial Black" pitchFamily="34" charset="0"/>
              </a:rPr>
              <a:t>Thermometer</a:t>
            </a:r>
            <a:endParaRPr lang="en-US" sz="8000" dirty="0">
              <a:solidFill>
                <a:srgbClr val="1E5299"/>
              </a:solidFill>
              <a:latin typeface="Arial" charset="0"/>
            </a:endParaRPr>
          </a:p>
        </p:txBody>
      </p:sp>
      <p:sp>
        <p:nvSpPr>
          <p:cNvPr id="3891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37</a:t>
            </a:r>
            <a:endParaRPr lang="en-US" sz="1000" dirty="0">
              <a:solidFill>
                <a:srgbClr val="1E5299"/>
              </a:solidFill>
              <a:latin typeface="Arial" charset="0"/>
            </a:endParaRPr>
          </a:p>
        </p:txBody>
      </p:sp>
    </p:spTree>
    <p:extLst>
      <p:ext uri="{BB962C8B-B14F-4D97-AF65-F5344CB8AC3E}">
        <p14:creationId xmlns:p14="http://schemas.microsoft.com/office/powerpoint/2010/main" val="305141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95300" y="2057400"/>
            <a:ext cx="77724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Shellstock</a:t>
            </a:r>
          </a:p>
          <a:p>
            <a:pPr algn="ctr" eaLnBrk="1" hangingPunct="1">
              <a:lnSpc>
                <a:spcPct val="80000"/>
              </a:lnSpc>
              <a:spcBef>
                <a:spcPct val="5000"/>
              </a:spcBef>
              <a:spcAft>
                <a:spcPct val="15000"/>
              </a:spcAft>
            </a:pPr>
            <a:r>
              <a:rPr lang="en-US" sz="8000" dirty="0">
                <a:solidFill>
                  <a:srgbClr val="1E5299"/>
                </a:solidFill>
                <a:latin typeface="Arial Black" pitchFamily="34" charset="0"/>
              </a:rPr>
              <a:t>Tag</a:t>
            </a:r>
            <a:endParaRPr lang="en-US" sz="8000" dirty="0">
              <a:solidFill>
                <a:srgbClr val="1E5299"/>
              </a:solidFill>
              <a:latin typeface="Arial" charset="0"/>
            </a:endParaRPr>
          </a:p>
        </p:txBody>
      </p:sp>
      <p:sp>
        <p:nvSpPr>
          <p:cNvPr id="3993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38</a:t>
            </a:r>
            <a:endParaRPr lang="en-US" sz="1000" dirty="0">
              <a:solidFill>
                <a:srgbClr val="1E5299"/>
              </a:solidFill>
              <a:latin typeface="Arial" charset="0"/>
            </a:endParaRPr>
          </a:p>
        </p:txBody>
      </p:sp>
    </p:spTree>
    <p:extLst>
      <p:ext uri="{BB962C8B-B14F-4D97-AF65-F5344CB8AC3E}">
        <p14:creationId xmlns:p14="http://schemas.microsoft.com/office/powerpoint/2010/main" val="61757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95300" y="2057400"/>
            <a:ext cx="8839200" cy="110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Bef>
                <a:spcPct val="5000"/>
              </a:spcBef>
              <a:spcAft>
                <a:spcPct val="15000"/>
              </a:spcAft>
            </a:pPr>
            <a:r>
              <a:rPr lang="en-US" sz="8000" dirty="0" smtClean="0">
                <a:solidFill>
                  <a:srgbClr val="1E5299"/>
                </a:solidFill>
                <a:latin typeface="Arial Black" pitchFamily="34" charset="0"/>
              </a:rPr>
              <a:t>Ready-To-Eat</a:t>
            </a:r>
            <a:endParaRPr lang="en-US" sz="8000" dirty="0">
              <a:solidFill>
                <a:srgbClr val="1E5299"/>
              </a:solidFill>
              <a:latin typeface="Arial Black" pitchFamily="34" charset="0"/>
            </a:endParaRPr>
          </a:p>
        </p:txBody>
      </p:sp>
      <p:sp>
        <p:nvSpPr>
          <p:cNvPr id="4096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39</a:t>
            </a:r>
            <a:endParaRPr lang="en-US" sz="1000" dirty="0">
              <a:solidFill>
                <a:srgbClr val="1E5299"/>
              </a:solidFill>
              <a:latin typeface="Arial" charset="0"/>
            </a:endParaRPr>
          </a:p>
        </p:txBody>
      </p:sp>
    </p:spTree>
    <p:extLst>
      <p:ext uri="{BB962C8B-B14F-4D97-AF65-F5344CB8AC3E}">
        <p14:creationId xmlns:p14="http://schemas.microsoft.com/office/powerpoint/2010/main" val="189838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95300" y="2057400"/>
            <a:ext cx="74676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165ºF</a:t>
            </a:r>
            <a:endParaRPr lang="en-US" sz="8000" dirty="0">
              <a:solidFill>
                <a:srgbClr val="1E5299"/>
              </a:solidFill>
              <a:latin typeface="Arial" charset="0"/>
            </a:endParaRPr>
          </a:p>
        </p:txBody>
      </p:sp>
      <p:sp>
        <p:nvSpPr>
          <p:cNvPr id="512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a:solidFill>
                  <a:srgbClr val="1E5299"/>
                </a:solidFill>
                <a:latin typeface="Arial" charset="0"/>
              </a:rPr>
              <a:t>4</a:t>
            </a:r>
          </a:p>
        </p:txBody>
      </p:sp>
    </p:spTree>
    <p:extLst>
      <p:ext uri="{BB962C8B-B14F-4D97-AF65-F5344CB8AC3E}">
        <p14:creationId xmlns:p14="http://schemas.microsoft.com/office/powerpoint/2010/main" val="338527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95300" y="2057400"/>
            <a:ext cx="8839200" cy="122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FIFO</a:t>
            </a:r>
            <a:r>
              <a:rPr lang="en-US" sz="9000" dirty="0">
                <a:solidFill>
                  <a:srgbClr val="1E5299"/>
                </a:solidFill>
                <a:latin typeface="Arial Black" pitchFamily="34" charset="0"/>
              </a:rPr>
              <a:t> </a:t>
            </a:r>
          </a:p>
        </p:txBody>
      </p:sp>
      <p:sp>
        <p:nvSpPr>
          <p:cNvPr id="4198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40</a:t>
            </a:r>
            <a:endParaRPr lang="en-US" sz="1000" dirty="0">
              <a:solidFill>
                <a:srgbClr val="1E5299"/>
              </a:solidFill>
              <a:latin typeface="Arial" charset="0"/>
            </a:endParaRPr>
          </a:p>
        </p:txBody>
      </p:sp>
    </p:spTree>
    <p:extLst>
      <p:ext uri="{BB962C8B-B14F-4D97-AF65-F5344CB8AC3E}">
        <p14:creationId xmlns:p14="http://schemas.microsoft.com/office/powerpoint/2010/main" val="31992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95300" y="2057400"/>
            <a:ext cx="7772400" cy="110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latin typeface="Arial Black" pitchFamily="34" charset="0"/>
              </a:rPr>
              <a:t>Team 4</a:t>
            </a:r>
          </a:p>
        </p:txBody>
      </p:sp>
      <p:sp>
        <p:nvSpPr>
          <p:cNvPr id="4301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41</a:t>
            </a:r>
            <a:endParaRPr lang="en-US" sz="1000" dirty="0">
              <a:solidFill>
                <a:srgbClr val="1E5299"/>
              </a:solidFill>
              <a:latin typeface="Arial" charset="0"/>
            </a:endParaRPr>
          </a:p>
        </p:txBody>
      </p:sp>
    </p:spTree>
    <p:extLst>
      <p:ext uri="{BB962C8B-B14F-4D97-AF65-F5344CB8AC3E}">
        <p14:creationId xmlns:p14="http://schemas.microsoft.com/office/powerpoint/2010/main" val="343806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95300" y="2057400"/>
            <a:ext cx="8839200" cy="233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Pooled</a:t>
            </a:r>
          </a:p>
          <a:p>
            <a:pPr algn="ctr" eaLnBrk="1" hangingPunct="1">
              <a:lnSpc>
                <a:spcPct val="80000"/>
              </a:lnSpc>
              <a:spcBef>
                <a:spcPct val="5000"/>
              </a:spcBef>
              <a:spcAft>
                <a:spcPct val="15000"/>
              </a:spcAft>
            </a:pPr>
            <a:r>
              <a:rPr lang="en-US" sz="8000" dirty="0">
                <a:solidFill>
                  <a:srgbClr val="1E5299"/>
                </a:solidFill>
                <a:latin typeface="Arial Black" pitchFamily="34" charset="0"/>
              </a:rPr>
              <a:t>Eggs </a:t>
            </a:r>
          </a:p>
        </p:txBody>
      </p:sp>
      <p:sp>
        <p:nvSpPr>
          <p:cNvPr id="4403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42</a:t>
            </a:r>
            <a:endParaRPr lang="en-US" sz="1000" dirty="0">
              <a:solidFill>
                <a:srgbClr val="1E5299"/>
              </a:solidFill>
              <a:latin typeface="Arial" charset="0"/>
            </a:endParaRPr>
          </a:p>
        </p:txBody>
      </p:sp>
    </p:spTree>
    <p:extLst>
      <p:ext uri="{BB962C8B-B14F-4D97-AF65-F5344CB8AC3E}">
        <p14:creationId xmlns:p14="http://schemas.microsoft.com/office/powerpoint/2010/main" val="191351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95300" y="2057400"/>
            <a:ext cx="8839200" cy="383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Minimum</a:t>
            </a:r>
          </a:p>
          <a:p>
            <a:pPr algn="ctr" eaLnBrk="1" hangingPunct="1">
              <a:lnSpc>
                <a:spcPct val="80000"/>
              </a:lnSpc>
              <a:spcBef>
                <a:spcPct val="5000"/>
              </a:spcBef>
              <a:spcAft>
                <a:spcPct val="15000"/>
              </a:spcAft>
            </a:pPr>
            <a:r>
              <a:rPr lang="en-US" sz="8000" dirty="0">
                <a:solidFill>
                  <a:srgbClr val="1E5299"/>
                </a:solidFill>
                <a:latin typeface="Arial Black" pitchFamily="34" charset="0"/>
              </a:rPr>
              <a:t>Internal</a:t>
            </a:r>
          </a:p>
          <a:p>
            <a:pPr algn="ctr" eaLnBrk="1" hangingPunct="1">
              <a:lnSpc>
                <a:spcPct val="80000"/>
              </a:lnSpc>
              <a:spcBef>
                <a:spcPct val="5000"/>
              </a:spcBef>
              <a:spcAft>
                <a:spcPct val="15000"/>
              </a:spcAft>
            </a:pPr>
            <a:r>
              <a:rPr lang="en-US" sz="8000" dirty="0">
                <a:solidFill>
                  <a:srgbClr val="1E5299"/>
                </a:solidFill>
                <a:latin typeface="Arial Black" pitchFamily="34" charset="0"/>
              </a:rPr>
              <a:t>Temperature</a:t>
            </a:r>
            <a:r>
              <a:rPr lang="en-US" sz="10000" dirty="0">
                <a:solidFill>
                  <a:srgbClr val="1E5299"/>
                </a:solidFill>
                <a:latin typeface="Arial Black" pitchFamily="34" charset="0"/>
              </a:rPr>
              <a:t> </a:t>
            </a:r>
          </a:p>
        </p:txBody>
      </p:sp>
      <p:sp>
        <p:nvSpPr>
          <p:cNvPr id="4505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43</a:t>
            </a:r>
            <a:endParaRPr lang="en-US" sz="1000" dirty="0">
              <a:solidFill>
                <a:srgbClr val="1E5299"/>
              </a:solidFill>
              <a:latin typeface="Arial" charset="0"/>
            </a:endParaRPr>
          </a:p>
        </p:txBody>
      </p:sp>
    </p:spTree>
    <p:extLst>
      <p:ext uri="{BB962C8B-B14F-4D97-AF65-F5344CB8AC3E}">
        <p14:creationId xmlns:p14="http://schemas.microsoft.com/office/powerpoint/2010/main" val="161332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95300" y="2057400"/>
            <a:ext cx="74676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Hot-Holding</a:t>
            </a:r>
            <a:endParaRPr lang="en-US" sz="8000" dirty="0">
              <a:solidFill>
                <a:srgbClr val="1E5299"/>
              </a:solidFill>
              <a:latin typeface="Arial" charset="0"/>
            </a:endParaRPr>
          </a:p>
        </p:txBody>
      </p:sp>
      <p:sp>
        <p:nvSpPr>
          <p:cNvPr id="4608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44</a:t>
            </a:r>
            <a:endParaRPr lang="en-US" sz="1000" dirty="0">
              <a:solidFill>
                <a:srgbClr val="1E5299"/>
              </a:solidFill>
              <a:latin typeface="Arial" charset="0"/>
            </a:endParaRPr>
          </a:p>
        </p:txBody>
      </p:sp>
    </p:spTree>
    <p:extLst>
      <p:ext uri="{BB962C8B-B14F-4D97-AF65-F5344CB8AC3E}">
        <p14:creationId xmlns:p14="http://schemas.microsoft.com/office/powerpoint/2010/main" val="341717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95300" y="2057400"/>
            <a:ext cx="74676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Sneeze</a:t>
            </a:r>
          </a:p>
          <a:p>
            <a:pPr algn="ctr" eaLnBrk="1" hangingPunct="1">
              <a:lnSpc>
                <a:spcPct val="80000"/>
              </a:lnSpc>
              <a:spcBef>
                <a:spcPct val="5000"/>
              </a:spcBef>
              <a:spcAft>
                <a:spcPct val="15000"/>
              </a:spcAft>
            </a:pPr>
            <a:r>
              <a:rPr lang="en-US" sz="8000" dirty="0">
                <a:solidFill>
                  <a:srgbClr val="1E5299"/>
                </a:solidFill>
                <a:latin typeface="Arial Black" pitchFamily="34" charset="0"/>
              </a:rPr>
              <a:t>Guard</a:t>
            </a:r>
            <a:endParaRPr lang="en-US" sz="8000" dirty="0">
              <a:solidFill>
                <a:srgbClr val="1E5299"/>
              </a:solidFill>
              <a:latin typeface="Arial" charset="0"/>
            </a:endParaRPr>
          </a:p>
        </p:txBody>
      </p:sp>
      <p:sp>
        <p:nvSpPr>
          <p:cNvPr id="4710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45</a:t>
            </a:r>
            <a:endParaRPr lang="en-US" sz="1000" dirty="0">
              <a:solidFill>
                <a:srgbClr val="1E5299"/>
              </a:solidFill>
              <a:latin typeface="Arial" charset="0"/>
            </a:endParaRPr>
          </a:p>
        </p:txBody>
      </p:sp>
    </p:spTree>
    <p:extLst>
      <p:ext uri="{BB962C8B-B14F-4D97-AF65-F5344CB8AC3E}">
        <p14:creationId xmlns:p14="http://schemas.microsoft.com/office/powerpoint/2010/main" val="737108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95300" y="2057400"/>
            <a:ext cx="7467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Bare-Hand</a:t>
            </a:r>
            <a:endParaRPr lang="en-US" sz="8000" dirty="0">
              <a:solidFill>
                <a:srgbClr val="1E5299"/>
              </a:solidFill>
              <a:latin typeface="Arial Black" pitchFamily="34" charset="0"/>
            </a:endParaRPr>
          </a:p>
          <a:p>
            <a:pPr algn="ctr" eaLnBrk="1" hangingPunct="1">
              <a:lnSpc>
                <a:spcPct val="80000"/>
              </a:lnSpc>
              <a:spcBef>
                <a:spcPct val="5000"/>
              </a:spcBef>
              <a:spcAft>
                <a:spcPct val="15000"/>
              </a:spcAft>
            </a:pPr>
            <a:r>
              <a:rPr lang="en-US" sz="8000" dirty="0">
                <a:solidFill>
                  <a:srgbClr val="1E5299"/>
                </a:solidFill>
                <a:latin typeface="Arial Black" pitchFamily="34" charset="0"/>
              </a:rPr>
              <a:t>Contact</a:t>
            </a:r>
            <a:endParaRPr lang="en-US" sz="8000" dirty="0">
              <a:solidFill>
                <a:srgbClr val="1E5299"/>
              </a:solidFill>
              <a:latin typeface="Arial" charset="0"/>
            </a:endParaRPr>
          </a:p>
        </p:txBody>
      </p:sp>
      <p:sp>
        <p:nvSpPr>
          <p:cNvPr id="4813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46</a:t>
            </a:r>
            <a:endParaRPr lang="en-US" sz="1000" dirty="0">
              <a:solidFill>
                <a:srgbClr val="1E5299"/>
              </a:solidFill>
              <a:latin typeface="Arial" charset="0"/>
            </a:endParaRPr>
          </a:p>
        </p:txBody>
      </p:sp>
    </p:spTree>
    <p:extLst>
      <p:ext uri="{BB962C8B-B14F-4D97-AF65-F5344CB8AC3E}">
        <p14:creationId xmlns:p14="http://schemas.microsoft.com/office/powerpoint/2010/main" val="312759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95300" y="2060575"/>
            <a:ext cx="87630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HACCP</a:t>
            </a:r>
            <a:endParaRPr lang="en-US" sz="8000" dirty="0">
              <a:solidFill>
                <a:srgbClr val="1E5299"/>
              </a:solidFill>
              <a:latin typeface="Arial" charset="0"/>
            </a:endParaRPr>
          </a:p>
        </p:txBody>
      </p:sp>
      <p:sp>
        <p:nvSpPr>
          <p:cNvPr id="4915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47</a:t>
            </a:r>
            <a:endParaRPr lang="en-US" sz="1000" dirty="0">
              <a:solidFill>
                <a:srgbClr val="1E5299"/>
              </a:solidFill>
              <a:latin typeface="Arial" charset="0"/>
            </a:endParaRPr>
          </a:p>
        </p:txBody>
      </p:sp>
    </p:spTree>
    <p:extLst>
      <p:ext uri="{BB962C8B-B14F-4D97-AF65-F5344CB8AC3E}">
        <p14:creationId xmlns:p14="http://schemas.microsoft.com/office/powerpoint/2010/main" val="428464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95300" y="2057400"/>
            <a:ext cx="7467600" cy="355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Critical</a:t>
            </a:r>
          </a:p>
          <a:p>
            <a:pPr algn="ctr" eaLnBrk="1" hangingPunct="1">
              <a:lnSpc>
                <a:spcPct val="80000"/>
              </a:lnSpc>
              <a:spcBef>
                <a:spcPct val="5000"/>
              </a:spcBef>
              <a:spcAft>
                <a:spcPct val="15000"/>
              </a:spcAft>
            </a:pPr>
            <a:r>
              <a:rPr lang="en-US" sz="8000" dirty="0">
                <a:solidFill>
                  <a:srgbClr val="1E5299"/>
                </a:solidFill>
                <a:latin typeface="Arial Black" pitchFamily="34" charset="0"/>
              </a:rPr>
              <a:t>Control</a:t>
            </a:r>
          </a:p>
          <a:p>
            <a:pPr algn="ctr" eaLnBrk="1" hangingPunct="1">
              <a:lnSpc>
                <a:spcPct val="80000"/>
              </a:lnSpc>
              <a:spcBef>
                <a:spcPct val="5000"/>
              </a:spcBef>
              <a:spcAft>
                <a:spcPct val="15000"/>
              </a:spcAft>
            </a:pPr>
            <a:r>
              <a:rPr lang="en-US" sz="8000" dirty="0">
                <a:solidFill>
                  <a:srgbClr val="1E5299"/>
                </a:solidFill>
                <a:latin typeface="Arial Black" pitchFamily="34" charset="0"/>
              </a:rPr>
              <a:t>Point</a:t>
            </a:r>
            <a:endParaRPr lang="en-US" sz="8000" dirty="0">
              <a:solidFill>
                <a:srgbClr val="1E5299"/>
              </a:solidFill>
              <a:latin typeface="Arial" charset="0"/>
            </a:endParaRPr>
          </a:p>
        </p:txBody>
      </p:sp>
      <p:sp>
        <p:nvSpPr>
          <p:cNvPr id="5017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48</a:t>
            </a:r>
            <a:endParaRPr lang="en-US" sz="1000" dirty="0">
              <a:solidFill>
                <a:srgbClr val="1E5299"/>
              </a:solidFill>
              <a:latin typeface="Arial" charset="0"/>
            </a:endParaRPr>
          </a:p>
        </p:txBody>
      </p:sp>
    </p:spTree>
    <p:extLst>
      <p:ext uri="{BB962C8B-B14F-4D97-AF65-F5344CB8AC3E}">
        <p14:creationId xmlns:p14="http://schemas.microsoft.com/office/powerpoint/2010/main" val="373414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95300" y="2057400"/>
            <a:ext cx="83820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Air</a:t>
            </a:r>
          </a:p>
          <a:p>
            <a:pPr algn="ctr" eaLnBrk="1" hangingPunct="1">
              <a:lnSpc>
                <a:spcPct val="80000"/>
              </a:lnSpc>
              <a:spcBef>
                <a:spcPct val="5000"/>
              </a:spcBef>
              <a:spcAft>
                <a:spcPct val="15000"/>
              </a:spcAft>
            </a:pPr>
            <a:r>
              <a:rPr lang="en-US" sz="8000" dirty="0">
                <a:solidFill>
                  <a:srgbClr val="1E5299"/>
                </a:solidFill>
                <a:latin typeface="Arial Black" pitchFamily="34" charset="0"/>
              </a:rPr>
              <a:t>Gap</a:t>
            </a:r>
            <a:endParaRPr lang="en-US" sz="8000" dirty="0">
              <a:solidFill>
                <a:srgbClr val="1E5299"/>
              </a:solidFill>
              <a:latin typeface="Arial" charset="0"/>
            </a:endParaRPr>
          </a:p>
        </p:txBody>
      </p:sp>
      <p:sp>
        <p:nvSpPr>
          <p:cNvPr id="5120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49</a:t>
            </a:r>
            <a:endParaRPr lang="en-US" sz="1000" dirty="0">
              <a:solidFill>
                <a:srgbClr val="1E5299"/>
              </a:solidFill>
              <a:latin typeface="Arial" charset="0"/>
            </a:endParaRPr>
          </a:p>
        </p:txBody>
      </p:sp>
    </p:spTree>
    <p:extLst>
      <p:ext uri="{BB962C8B-B14F-4D97-AF65-F5344CB8AC3E}">
        <p14:creationId xmlns:p14="http://schemas.microsoft.com/office/powerpoint/2010/main" val="186346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95300" y="2057400"/>
            <a:ext cx="77724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Chlorine</a:t>
            </a:r>
            <a:endParaRPr lang="en-US" sz="8000" dirty="0">
              <a:solidFill>
                <a:srgbClr val="1E5299"/>
              </a:solidFill>
              <a:latin typeface="Arial" charset="0"/>
            </a:endParaRPr>
          </a:p>
        </p:txBody>
      </p:sp>
      <p:sp>
        <p:nvSpPr>
          <p:cNvPr id="614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a:solidFill>
                  <a:srgbClr val="1E5299"/>
                </a:solidFill>
                <a:latin typeface="Arial" charset="0"/>
              </a:rPr>
              <a:t>5</a:t>
            </a:r>
          </a:p>
        </p:txBody>
      </p:sp>
    </p:spTree>
    <p:extLst>
      <p:ext uri="{BB962C8B-B14F-4D97-AF65-F5344CB8AC3E}">
        <p14:creationId xmlns:p14="http://schemas.microsoft.com/office/powerpoint/2010/main" val="324443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95300" y="2057400"/>
            <a:ext cx="77724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Vacuum </a:t>
            </a:r>
          </a:p>
          <a:p>
            <a:pPr algn="ctr" eaLnBrk="1" hangingPunct="1">
              <a:lnSpc>
                <a:spcPct val="80000"/>
              </a:lnSpc>
              <a:spcBef>
                <a:spcPct val="5000"/>
              </a:spcBef>
              <a:spcAft>
                <a:spcPct val="15000"/>
              </a:spcAft>
            </a:pPr>
            <a:r>
              <a:rPr lang="en-US" sz="8000" dirty="0">
                <a:solidFill>
                  <a:srgbClr val="1E5299"/>
                </a:solidFill>
                <a:latin typeface="Arial Black" pitchFamily="34" charset="0"/>
              </a:rPr>
              <a:t>Breaker</a:t>
            </a:r>
            <a:endParaRPr lang="en-US" sz="8000" dirty="0">
              <a:solidFill>
                <a:srgbClr val="1E5299"/>
              </a:solidFill>
              <a:latin typeface="Arial" charset="0"/>
            </a:endParaRPr>
          </a:p>
        </p:txBody>
      </p:sp>
      <p:sp>
        <p:nvSpPr>
          <p:cNvPr id="5222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50</a:t>
            </a:r>
            <a:endParaRPr lang="en-US" sz="1000" dirty="0">
              <a:solidFill>
                <a:srgbClr val="1E5299"/>
              </a:solidFill>
              <a:latin typeface="Arial" charset="0"/>
            </a:endParaRPr>
          </a:p>
        </p:txBody>
      </p:sp>
    </p:spTree>
    <p:extLst>
      <p:ext uri="{BB962C8B-B14F-4D97-AF65-F5344CB8AC3E}">
        <p14:creationId xmlns:p14="http://schemas.microsoft.com/office/powerpoint/2010/main" val="136838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95300" y="2057400"/>
            <a:ext cx="83820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Sanitizer</a:t>
            </a:r>
            <a:endParaRPr lang="en-US" sz="8000" dirty="0">
              <a:solidFill>
                <a:srgbClr val="1E5299"/>
              </a:solidFill>
              <a:latin typeface="Arial" charset="0"/>
            </a:endParaRPr>
          </a:p>
        </p:txBody>
      </p:sp>
      <p:sp>
        <p:nvSpPr>
          <p:cNvPr id="5325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51</a:t>
            </a:r>
            <a:endParaRPr lang="en-US" sz="1000" dirty="0">
              <a:solidFill>
                <a:srgbClr val="1E5299"/>
              </a:solidFill>
              <a:latin typeface="Arial" charset="0"/>
            </a:endParaRPr>
          </a:p>
        </p:txBody>
      </p:sp>
    </p:spTree>
    <p:extLst>
      <p:ext uri="{BB962C8B-B14F-4D97-AF65-F5344CB8AC3E}">
        <p14:creationId xmlns:p14="http://schemas.microsoft.com/office/powerpoint/2010/main" val="325555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95300" y="2057400"/>
            <a:ext cx="8839200" cy="135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MSDS</a:t>
            </a:r>
            <a:r>
              <a:rPr lang="en-US" sz="10000" dirty="0">
                <a:solidFill>
                  <a:srgbClr val="1E5299"/>
                </a:solidFill>
                <a:latin typeface="Arial Black" pitchFamily="34" charset="0"/>
              </a:rPr>
              <a:t> </a:t>
            </a:r>
          </a:p>
        </p:txBody>
      </p:sp>
      <p:sp>
        <p:nvSpPr>
          <p:cNvPr id="5427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52</a:t>
            </a:r>
            <a:endParaRPr lang="en-US" sz="1000" dirty="0">
              <a:solidFill>
                <a:srgbClr val="1E5299"/>
              </a:solidFill>
              <a:latin typeface="Arial" charset="0"/>
            </a:endParaRPr>
          </a:p>
        </p:txBody>
      </p:sp>
    </p:spTree>
    <p:extLst>
      <p:ext uri="{BB962C8B-B14F-4D97-AF65-F5344CB8AC3E}">
        <p14:creationId xmlns:p14="http://schemas.microsoft.com/office/powerpoint/2010/main" val="204681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95300" y="2057400"/>
            <a:ext cx="8839200" cy="319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Time-Temperature Abuse</a:t>
            </a:r>
            <a:r>
              <a:rPr lang="en-US" sz="9000" dirty="0" smtClean="0">
                <a:solidFill>
                  <a:srgbClr val="1E5299"/>
                </a:solidFill>
                <a:latin typeface="Arial Black" pitchFamily="34" charset="0"/>
              </a:rPr>
              <a:t> </a:t>
            </a:r>
            <a:endParaRPr lang="en-US" sz="9000" dirty="0">
              <a:solidFill>
                <a:srgbClr val="1E5299"/>
              </a:solidFill>
              <a:latin typeface="Arial Black" pitchFamily="34" charset="0"/>
            </a:endParaRPr>
          </a:p>
        </p:txBody>
      </p:sp>
      <p:sp>
        <p:nvSpPr>
          <p:cNvPr id="5529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53</a:t>
            </a:r>
            <a:endParaRPr lang="en-US" sz="1000" dirty="0">
              <a:solidFill>
                <a:srgbClr val="1E5299"/>
              </a:solidFill>
              <a:latin typeface="Arial" charset="0"/>
            </a:endParaRPr>
          </a:p>
        </p:txBody>
      </p:sp>
    </p:spTree>
    <p:extLst>
      <p:ext uri="{BB962C8B-B14F-4D97-AF65-F5344CB8AC3E}">
        <p14:creationId xmlns:p14="http://schemas.microsoft.com/office/powerpoint/2010/main" val="1587948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95300" y="2057400"/>
            <a:ext cx="7772400" cy="293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latin typeface="Arial Black" pitchFamily="34" charset="0"/>
              </a:rPr>
              <a:t>Team 5</a:t>
            </a:r>
          </a:p>
          <a:p>
            <a:pPr algn="ctr" eaLnBrk="1" hangingPunct="1">
              <a:lnSpc>
                <a:spcPct val="80000"/>
              </a:lnSpc>
              <a:spcBef>
                <a:spcPct val="5000"/>
              </a:spcBef>
              <a:spcAft>
                <a:spcPct val="15000"/>
              </a:spcAft>
            </a:pPr>
            <a:endParaRPr lang="en-US" sz="12500" dirty="0">
              <a:latin typeface="Arial Black" pitchFamily="34" charset="0"/>
            </a:endParaRPr>
          </a:p>
        </p:txBody>
      </p:sp>
      <p:sp>
        <p:nvSpPr>
          <p:cNvPr id="5632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54</a:t>
            </a:r>
            <a:endParaRPr lang="en-US" sz="1000" dirty="0">
              <a:solidFill>
                <a:srgbClr val="1E5299"/>
              </a:solidFill>
              <a:latin typeface="Arial" charset="0"/>
            </a:endParaRPr>
          </a:p>
        </p:txBody>
      </p:sp>
    </p:spTree>
    <p:extLst>
      <p:ext uri="{BB962C8B-B14F-4D97-AF65-F5344CB8AC3E}">
        <p14:creationId xmlns:p14="http://schemas.microsoft.com/office/powerpoint/2010/main" val="635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95300" y="2057400"/>
            <a:ext cx="83820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pH</a:t>
            </a:r>
            <a:endParaRPr lang="en-US" sz="8000" dirty="0">
              <a:solidFill>
                <a:srgbClr val="1E5299"/>
              </a:solidFill>
              <a:latin typeface="Arial" charset="0"/>
            </a:endParaRPr>
          </a:p>
        </p:txBody>
      </p:sp>
      <p:sp>
        <p:nvSpPr>
          <p:cNvPr id="5734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55</a:t>
            </a:r>
            <a:endParaRPr lang="en-US" sz="1000" dirty="0">
              <a:solidFill>
                <a:srgbClr val="1E5299"/>
              </a:solidFill>
              <a:latin typeface="Arial" charset="0"/>
            </a:endParaRPr>
          </a:p>
        </p:txBody>
      </p:sp>
    </p:spTree>
    <p:extLst>
      <p:ext uri="{BB962C8B-B14F-4D97-AF65-F5344CB8AC3E}">
        <p14:creationId xmlns:p14="http://schemas.microsoft.com/office/powerpoint/2010/main" val="340046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95300" y="2057400"/>
            <a:ext cx="8839200" cy="110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Norovirus</a:t>
            </a:r>
            <a:endParaRPr lang="en-US" sz="9000" dirty="0">
              <a:solidFill>
                <a:srgbClr val="1E5299"/>
              </a:solidFill>
              <a:latin typeface="Arial Black" pitchFamily="34" charset="0"/>
            </a:endParaRPr>
          </a:p>
        </p:txBody>
      </p:sp>
      <p:sp>
        <p:nvSpPr>
          <p:cNvPr id="5837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56</a:t>
            </a:r>
            <a:endParaRPr lang="en-US" sz="1000" dirty="0">
              <a:solidFill>
                <a:srgbClr val="1E5299"/>
              </a:solidFill>
              <a:latin typeface="Arial" charset="0"/>
            </a:endParaRPr>
          </a:p>
        </p:txBody>
      </p:sp>
    </p:spTree>
    <p:extLst>
      <p:ext uri="{BB962C8B-B14F-4D97-AF65-F5344CB8AC3E}">
        <p14:creationId xmlns:p14="http://schemas.microsoft.com/office/powerpoint/2010/main" val="310646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95300" y="2057400"/>
            <a:ext cx="74676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145ºF</a:t>
            </a:r>
            <a:endParaRPr lang="en-US" sz="8000" dirty="0">
              <a:solidFill>
                <a:srgbClr val="1E5299"/>
              </a:solidFill>
              <a:latin typeface="Arial" charset="0"/>
            </a:endParaRPr>
          </a:p>
        </p:txBody>
      </p:sp>
      <p:sp>
        <p:nvSpPr>
          <p:cNvPr id="5939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57</a:t>
            </a:r>
            <a:endParaRPr lang="en-US" sz="1000" dirty="0">
              <a:solidFill>
                <a:srgbClr val="1E5299"/>
              </a:solidFill>
              <a:latin typeface="Arial" charset="0"/>
            </a:endParaRPr>
          </a:p>
        </p:txBody>
      </p:sp>
    </p:spTree>
    <p:extLst>
      <p:ext uri="{BB962C8B-B14F-4D97-AF65-F5344CB8AC3E}">
        <p14:creationId xmlns:p14="http://schemas.microsoft.com/office/powerpoint/2010/main" val="155092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95300" y="2057400"/>
            <a:ext cx="74676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135ºF</a:t>
            </a:r>
            <a:endParaRPr lang="en-US" sz="8000" dirty="0">
              <a:solidFill>
                <a:srgbClr val="1E5299"/>
              </a:solidFill>
              <a:latin typeface="Arial" charset="0"/>
            </a:endParaRPr>
          </a:p>
        </p:txBody>
      </p:sp>
      <p:sp>
        <p:nvSpPr>
          <p:cNvPr id="6041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58</a:t>
            </a:r>
            <a:endParaRPr lang="en-US" sz="1000" dirty="0">
              <a:solidFill>
                <a:srgbClr val="1E5299"/>
              </a:solidFill>
              <a:latin typeface="Arial" charset="0"/>
            </a:endParaRPr>
          </a:p>
        </p:txBody>
      </p:sp>
    </p:spTree>
    <p:extLst>
      <p:ext uri="{BB962C8B-B14F-4D97-AF65-F5344CB8AC3E}">
        <p14:creationId xmlns:p14="http://schemas.microsoft.com/office/powerpoint/2010/main" val="162017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95300" y="2057400"/>
            <a:ext cx="8382000" cy="355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Time-</a:t>
            </a:r>
          </a:p>
          <a:p>
            <a:pPr algn="ctr" eaLnBrk="1" hangingPunct="1">
              <a:lnSpc>
                <a:spcPct val="80000"/>
              </a:lnSpc>
              <a:spcBef>
                <a:spcPct val="5000"/>
              </a:spcBef>
              <a:spcAft>
                <a:spcPct val="15000"/>
              </a:spcAft>
            </a:pPr>
            <a:r>
              <a:rPr lang="en-US" sz="8000" dirty="0">
                <a:solidFill>
                  <a:srgbClr val="1E5299"/>
                </a:solidFill>
                <a:latin typeface="Arial Black" pitchFamily="34" charset="0"/>
              </a:rPr>
              <a:t>Temperature</a:t>
            </a:r>
          </a:p>
          <a:p>
            <a:pPr algn="ctr" eaLnBrk="1" hangingPunct="1">
              <a:lnSpc>
                <a:spcPct val="80000"/>
              </a:lnSpc>
              <a:spcBef>
                <a:spcPct val="5000"/>
              </a:spcBef>
              <a:spcAft>
                <a:spcPct val="15000"/>
              </a:spcAft>
            </a:pPr>
            <a:r>
              <a:rPr lang="en-US" sz="8000" dirty="0">
                <a:solidFill>
                  <a:srgbClr val="1E5299"/>
                </a:solidFill>
                <a:latin typeface="Arial Black" pitchFamily="34" charset="0"/>
              </a:rPr>
              <a:t>Indicator</a:t>
            </a:r>
            <a:endParaRPr lang="en-US" sz="8000" dirty="0">
              <a:solidFill>
                <a:srgbClr val="1E5299"/>
              </a:solidFill>
              <a:latin typeface="Arial" charset="0"/>
            </a:endParaRPr>
          </a:p>
        </p:txBody>
      </p:sp>
      <p:sp>
        <p:nvSpPr>
          <p:cNvPr id="6144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59</a:t>
            </a:r>
            <a:endParaRPr lang="en-US" sz="1000" dirty="0">
              <a:solidFill>
                <a:srgbClr val="1E5299"/>
              </a:solidFill>
              <a:latin typeface="Arial" charset="0"/>
            </a:endParaRPr>
          </a:p>
        </p:txBody>
      </p:sp>
    </p:spTree>
    <p:extLst>
      <p:ext uri="{BB962C8B-B14F-4D97-AF65-F5344CB8AC3E}">
        <p14:creationId xmlns:p14="http://schemas.microsoft.com/office/powerpoint/2010/main" val="144452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95300" y="2057400"/>
            <a:ext cx="8839200" cy="233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Hand</a:t>
            </a:r>
          </a:p>
          <a:p>
            <a:pPr algn="ctr" eaLnBrk="1" hangingPunct="1">
              <a:lnSpc>
                <a:spcPct val="80000"/>
              </a:lnSpc>
              <a:spcBef>
                <a:spcPct val="5000"/>
              </a:spcBef>
              <a:spcAft>
                <a:spcPct val="15000"/>
              </a:spcAft>
            </a:pPr>
            <a:r>
              <a:rPr lang="en-US" sz="8000" dirty="0">
                <a:solidFill>
                  <a:srgbClr val="1E5299"/>
                </a:solidFill>
                <a:latin typeface="Arial Black" pitchFamily="34" charset="0"/>
              </a:rPr>
              <a:t>Antiseptic </a:t>
            </a:r>
          </a:p>
        </p:txBody>
      </p:sp>
      <p:sp>
        <p:nvSpPr>
          <p:cNvPr id="717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a:solidFill>
                  <a:srgbClr val="1E5299"/>
                </a:solidFill>
                <a:latin typeface="Arial" charset="0"/>
              </a:rPr>
              <a:t>6</a:t>
            </a:r>
          </a:p>
        </p:txBody>
      </p:sp>
    </p:spTree>
    <p:extLst>
      <p:ext uri="{BB962C8B-B14F-4D97-AF65-F5344CB8AC3E}">
        <p14:creationId xmlns:p14="http://schemas.microsoft.com/office/powerpoint/2010/main" val="9939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95300" y="2057400"/>
            <a:ext cx="92964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Bef>
                <a:spcPct val="5000"/>
              </a:spcBef>
              <a:spcAft>
                <a:spcPct val="15000"/>
              </a:spcAft>
            </a:pPr>
            <a:r>
              <a:rPr lang="en-US" sz="8000" dirty="0">
                <a:solidFill>
                  <a:srgbClr val="1E5299"/>
                </a:solidFill>
                <a:latin typeface="Arial Black" pitchFamily="34" charset="0"/>
              </a:rPr>
              <a:t>Thermocouple</a:t>
            </a:r>
            <a:endParaRPr lang="en-US" sz="8000" dirty="0">
              <a:solidFill>
                <a:srgbClr val="1E5299"/>
              </a:solidFill>
              <a:latin typeface="Arial" charset="0"/>
            </a:endParaRPr>
          </a:p>
        </p:txBody>
      </p:sp>
      <p:sp>
        <p:nvSpPr>
          <p:cNvPr id="6246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60</a:t>
            </a:r>
            <a:endParaRPr lang="en-US" sz="1000" dirty="0">
              <a:solidFill>
                <a:srgbClr val="1E5299"/>
              </a:solidFill>
              <a:latin typeface="Arial" charset="0"/>
            </a:endParaRPr>
          </a:p>
        </p:txBody>
      </p:sp>
    </p:spTree>
    <p:extLst>
      <p:ext uri="{BB962C8B-B14F-4D97-AF65-F5344CB8AC3E}">
        <p14:creationId xmlns:p14="http://schemas.microsoft.com/office/powerpoint/2010/main" val="5518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95300" y="2057400"/>
            <a:ext cx="77724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Corrective</a:t>
            </a:r>
          </a:p>
          <a:p>
            <a:pPr algn="ctr" eaLnBrk="1" hangingPunct="1">
              <a:lnSpc>
                <a:spcPct val="80000"/>
              </a:lnSpc>
              <a:spcBef>
                <a:spcPct val="5000"/>
              </a:spcBef>
              <a:spcAft>
                <a:spcPct val="15000"/>
              </a:spcAft>
            </a:pPr>
            <a:r>
              <a:rPr lang="en-US" sz="8000" dirty="0">
                <a:solidFill>
                  <a:srgbClr val="1E5299"/>
                </a:solidFill>
                <a:latin typeface="Arial Black" pitchFamily="34" charset="0"/>
              </a:rPr>
              <a:t>Action</a:t>
            </a:r>
            <a:endParaRPr lang="en-US" sz="8000" dirty="0">
              <a:solidFill>
                <a:srgbClr val="1E5299"/>
              </a:solidFill>
              <a:latin typeface="Arial" charset="0"/>
            </a:endParaRPr>
          </a:p>
        </p:txBody>
      </p:sp>
      <p:sp>
        <p:nvSpPr>
          <p:cNvPr id="6349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61</a:t>
            </a:r>
            <a:endParaRPr lang="en-US" sz="1000" dirty="0">
              <a:solidFill>
                <a:srgbClr val="1E5299"/>
              </a:solidFill>
              <a:latin typeface="Arial" charset="0"/>
            </a:endParaRPr>
          </a:p>
        </p:txBody>
      </p:sp>
    </p:spTree>
    <p:extLst>
      <p:ext uri="{BB962C8B-B14F-4D97-AF65-F5344CB8AC3E}">
        <p14:creationId xmlns:p14="http://schemas.microsoft.com/office/powerpoint/2010/main" val="179335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95300" y="2057400"/>
            <a:ext cx="7467600" cy="355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Active</a:t>
            </a:r>
          </a:p>
          <a:p>
            <a:pPr algn="ctr" eaLnBrk="1" hangingPunct="1">
              <a:lnSpc>
                <a:spcPct val="80000"/>
              </a:lnSpc>
              <a:spcBef>
                <a:spcPct val="5000"/>
              </a:spcBef>
              <a:spcAft>
                <a:spcPct val="15000"/>
              </a:spcAft>
            </a:pPr>
            <a:r>
              <a:rPr lang="en-US" sz="8000" dirty="0">
                <a:solidFill>
                  <a:srgbClr val="1E5299"/>
                </a:solidFill>
                <a:latin typeface="Arial Black" pitchFamily="34" charset="0"/>
              </a:rPr>
              <a:t>Managerial</a:t>
            </a:r>
          </a:p>
          <a:p>
            <a:pPr algn="ctr" eaLnBrk="1" hangingPunct="1">
              <a:lnSpc>
                <a:spcPct val="80000"/>
              </a:lnSpc>
              <a:spcBef>
                <a:spcPct val="5000"/>
              </a:spcBef>
              <a:spcAft>
                <a:spcPct val="15000"/>
              </a:spcAft>
            </a:pPr>
            <a:r>
              <a:rPr lang="en-US" sz="8000" dirty="0">
                <a:solidFill>
                  <a:srgbClr val="1E5299"/>
                </a:solidFill>
                <a:latin typeface="Arial Black" pitchFamily="34" charset="0"/>
              </a:rPr>
              <a:t>Control</a:t>
            </a:r>
            <a:endParaRPr lang="en-US" sz="8000" dirty="0">
              <a:solidFill>
                <a:srgbClr val="1E5299"/>
              </a:solidFill>
              <a:latin typeface="Arial" charset="0"/>
            </a:endParaRPr>
          </a:p>
        </p:txBody>
      </p:sp>
      <p:sp>
        <p:nvSpPr>
          <p:cNvPr id="6451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62</a:t>
            </a:r>
            <a:endParaRPr lang="en-US" sz="1000" dirty="0">
              <a:solidFill>
                <a:srgbClr val="1E5299"/>
              </a:solidFill>
              <a:latin typeface="Arial" charset="0"/>
            </a:endParaRPr>
          </a:p>
        </p:txBody>
      </p:sp>
    </p:spTree>
    <p:extLst>
      <p:ext uri="{BB962C8B-B14F-4D97-AF65-F5344CB8AC3E}">
        <p14:creationId xmlns:p14="http://schemas.microsoft.com/office/powerpoint/2010/main" val="372846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95300" y="2057400"/>
            <a:ext cx="88392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Critical</a:t>
            </a:r>
          </a:p>
          <a:p>
            <a:pPr algn="ctr" eaLnBrk="1" hangingPunct="1">
              <a:lnSpc>
                <a:spcPct val="80000"/>
              </a:lnSpc>
              <a:spcBef>
                <a:spcPct val="5000"/>
              </a:spcBef>
              <a:spcAft>
                <a:spcPct val="15000"/>
              </a:spcAft>
            </a:pPr>
            <a:r>
              <a:rPr lang="en-US" sz="8000" dirty="0">
                <a:solidFill>
                  <a:srgbClr val="1E5299"/>
                </a:solidFill>
                <a:latin typeface="Arial Black" pitchFamily="34" charset="0"/>
              </a:rPr>
              <a:t>Limit</a:t>
            </a:r>
            <a:endParaRPr lang="en-US" sz="8000" dirty="0">
              <a:solidFill>
                <a:srgbClr val="1E5299"/>
              </a:solidFill>
              <a:latin typeface="Arial" charset="0"/>
            </a:endParaRPr>
          </a:p>
        </p:txBody>
      </p:sp>
      <p:sp>
        <p:nvSpPr>
          <p:cNvPr id="6553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63</a:t>
            </a:r>
            <a:endParaRPr lang="en-US" sz="1000" dirty="0">
              <a:solidFill>
                <a:srgbClr val="1E5299"/>
              </a:solidFill>
              <a:latin typeface="Arial" charset="0"/>
            </a:endParaRPr>
          </a:p>
        </p:txBody>
      </p:sp>
    </p:spTree>
    <p:extLst>
      <p:ext uri="{BB962C8B-B14F-4D97-AF65-F5344CB8AC3E}">
        <p14:creationId xmlns:p14="http://schemas.microsoft.com/office/powerpoint/2010/main" val="236401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95300" y="2057400"/>
            <a:ext cx="88392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Partial</a:t>
            </a:r>
          </a:p>
          <a:p>
            <a:pPr algn="ctr" eaLnBrk="1" hangingPunct="1">
              <a:lnSpc>
                <a:spcPct val="80000"/>
              </a:lnSpc>
              <a:spcBef>
                <a:spcPct val="5000"/>
              </a:spcBef>
              <a:spcAft>
                <a:spcPct val="15000"/>
              </a:spcAft>
            </a:pPr>
            <a:r>
              <a:rPr lang="en-US" sz="8000" dirty="0">
                <a:solidFill>
                  <a:srgbClr val="1E5299"/>
                </a:solidFill>
                <a:latin typeface="Arial Black" pitchFamily="34" charset="0"/>
              </a:rPr>
              <a:t>Cooking</a:t>
            </a:r>
            <a:endParaRPr lang="en-US" sz="8000" dirty="0">
              <a:solidFill>
                <a:srgbClr val="1E5299"/>
              </a:solidFill>
              <a:latin typeface="Arial" charset="0"/>
            </a:endParaRPr>
          </a:p>
        </p:txBody>
      </p:sp>
      <p:sp>
        <p:nvSpPr>
          <p:cNvPr id="6656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64</a:t>
            </a:r>
            <a:endParaRPr lang="en-US" sz="1000" dirty="0">
              <a:solidFill>
                <a:srgbClr val="1E5299"/>
              </a:solidFill>
              <a:latin typeface="Arial" charset="0"/>
            </a:endParaRPr>
          </a:p>
        </p:txBody>
      </p:sp>
    </p:spTree>
    <p:extLst>
      <p:ext uri="{BB962C8B-B14F-4D97-AF65-F5344CB8AC3E}">
        <p14:creationId xmlns:p14="http://schemas.microsoft.com/office/powerpoint/2010/main" val="96302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95300" y="2057400"/>
            <a:ext cx="8839200" cy="23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Infrared</a:t>
            </a:r>
          </a:p>
          <a:p>
            <a:pPr algn="ctr" eaLnBrk="1" hangingPunct="1">
              <a:lnSpc>
                <a:spcPct val="80000"/>
              </a:lnSpc>
              <a:spcBef>
                <a:spcPct val="5000"/>
              </a:spcBef>
              <a:spcAft>
                <a:spcPct val="15000"/>
              </a:spcAft>
            </a:pPr>
            <a:r>
              <a:rPr lang="en-US" sz="8000" dirty="0">
                <a:solidFill>
                  <a:srgbClr val="1E5299"/>
                </a:solidFill>
                <a:latin typeface="Arial Black" pitchFamily="34" charset="0"/>
              </a:rPr>
              <a:t>Thermometer</a:t>
            </a:r>
            <a:endParaRPr lang="en-US" sz="8000" dirty="0">
              <a:solidFill>
                <a:srgbClr val="1E5299"/>
              </a:solidFill>
              <a:latin typeface="Arial" charset="0"/>
            </a:endParaRPr>
          </a:p>
        </p:txBody>
      </p:sp>
      <p:sp>
        <p:nvSpPr>
          <p:cNvPr id="67587"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65</a:t>
            </a:r>
            <a:endParaRPr lang="en-US" sz="1000" dirty="0">
              <a:solidFill>
                <a:srgbClr val="1E5299"/>
              </a:solidFill>
              <a:latin typeface="Arial" charset="0"/>
            </a:endParaRPr>
          </a:p>
        </p:txBody>
      </p:sp>
    </p:spTree>
    <p:extLst>
      <p:ext uri="{BB962C8B-B14F-4D97-AF65-F5344CB8AC3E}">
        <p14:creationId xmlns:p14="http://schemas.microsoft.com/office/powerpoint/2010/main" val="129942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495300" y="2057400"/>
            <a:ext cx="8839200" cy="10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Exclusion</a:t>
            </a:r>
            <a:endParaRPr lang="en-US" sz="8000" dirty="0">
              <a:solidFill>
                <a:srgbClr val="1E5299"/>
              </a:solidFill>
              <a:latin typeface="Arial" charset="0"/>
            </a:endParaRPr>
          </a:p>
        </p:txBody>
      </p:sp>
      <p:sp>
        <p:nvSpPr>
          <p:cNvPr id="68611"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smtClean="0">
                <a:solidFill>
                  <a:srgbClr val="1E5299"/>
                </a:solidFill>
                <a:latin typeface="Arial" charset="0"/>
              </a:rPr>
              <a:t>66</a:t>
            </a:r>
            <a:endParaRPr lang="en-US" sz="1000" dirty="0">
              <a:solidFill>
                <a:srgbClr val="1E5299"/>
              </a:solidFill>
              <a:latin typeface="Arial" charset="0"/>
            </a:endParaRPr>
          </a:p>
        </p:txBody>
      </p:sp>
    </p:spTree>
    <p:extLst>
      <p:ext uri="{BB962C8B-B14F-4D97-AF65-F5344CB8AC3E}">
        <p14:creationId xmlns:p14="http://schemas.microsoft.com/office/powerpoint/2010/main" val="172714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95300" y="2060575"/>
            <a:ext cx="8763000" cy="355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a:solidFill>
                  <a:srgbClr val="1E5299"/>
                </a:solidFill>
                <a:latin typeface="Arial Black" pitchFamily="34" charset="0"/>
              </a:rPr>
              <a:t>Temperature </a:t>
            </a:r>
          </a:p>
          <a:p>
            <a:pPr algn="ctr" eaLnBrk="1" hangingPunct="1">
              <a:lnSpc>
                <a:spcPct val="80000"/>
              </a:lnSpc>
              <a:spcBef>
                <a:spcPct val="5000"/>
              </a:spcBef>
              <a:spcAft>
                <a:spcPct val="15000"/>
              </a:spcAft>
            </a:pPr>
            <a:r>
              <a:rPr lang="en-US" sz="8000" dirty="0">
                <a:solidFill>
                  <a:srgbClr val="1E5299"/>
                </a:solidFill>
                <a:latin typeface="Arial Black" pitchFamily="34" charset="0"/>
              </a:rPr>
              <a:t>Danger</a:t>
            </a:r>
          </a:p>
          <a:p>
            <a:pPr algn="ctr" eaLnBrk="1" hangingPunct="1">
              <a:lnSpc>
                <a:spcPct val="80000"/>
              </a:lnSpc>
              <a:spcBef>
                <a:spcPct val="5000"/>
              </a:spcBef>
              <a:spcAft>
                <a:spcPct val="15000"/>
              </a:spcAft>
            </a:pPr>
            <a:r>
              <a:rPr lang="en-US" sz="8000" dirty="0">
                <a:solidFill>
                  <a:srgbClr val="1E5299"/>
                </a:solidFill>
                <a:latin typeface="Arial Black" pitchFamily="34" charset="0"/>
              </a:rPr>
              <a:t>Zone</a:t>
            </a:r>
            <a:endParaRPr lang="en-US" sz="8000" dirty="0">
              <a:solidFill>
                <a:srgbClr val="1E5299"/>
              </a:solidFill>
              <a:latin typeface="Arial" charset="0"/>
            </a:endParaRPr>
          </a:p>
        </p:txBody>
      </p:sp>
      <p:sp>
        <p:nvSpPr>
          <p:cNvPr id="8195"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a:solidFill>
                  <a:srgbClr val="1E5299"/>
                </a:solidFill>
                <a:latin typeface="Arial" charset="0"/>
              </a:rPr>
              <a:t>7</a:t>
            </a:r>
          </a:p>
        </p:txBody>
      </p:sp>
    </p:spTree>
    <p:extLst>
      <p:ext uri="{BB962C8B-B14F-4D97-AF65-F5344CB8AC3E}">
        <p14:creationId xmlns:p14="http://schemas.microsoft.com/office/powerpoint/2010/main" val="212616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95300" y="2057400"/>
            <a:ext cx="7467600" cy="355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Flow</a:t>
            </a:r>
            <a:endParaRPr lang="en-US" sz="8000" dirty="0">
              <a:solidFill>
                <a:srgbClr val="1E5299"/>
              </a:solidFill>
              <a:latin typeface="Arial Black" pitchFamily="34" charset="0"/>
            </a:endParaRPr>
          </a:p>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Of</a:t>
            </a:r>
            <a:endParaRPr lang="en-US" sz="8000" dirty="0">
              <a:solidFill>
                <a:srgbClr val="1E5299"/>
              </a:solidFill>
              <a:latin typeface="Arial Black" pitchFamily="34" charset="0"/>
            </a:endParaRPr>
          </a:p>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Food</a:t>
            </a:r>
            <a:endParaRPr lang="en-US" sz="8000" dirty="0">
              <a:solidFill>
                <a:srgbClr val="1E5299"/>
              </a:solidFill>
              <a:latin typeface="Arial" charset="0"/>
            </a:endParaRPr>
          </a:p>
        </p:txBody>
      </p:sp>
      <p:sp>
        <p:nvSpPr>
          <p:cNvPr id="9219"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a:solidFill>
                  <a:srgbClr val="1E5299"/>
                </a:solidFill>
                <a:latin typeface="Arial" charset="0"/>
              </a:rPr>
              <a:t>8</a:t>
            </a:r>
          </a:p>
        </p:txBody>
      </p:sp>
    </p:spTree>
    <p:extLst>
      <p:ext uri="{BB962C8B-B14F-4D97-AF65-F5344CB8AC3E}">
        <p14:creationId xmlns:p14="http://schemas.microsoft.com/office/powerpoint/2010/main" val="232164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95300" y="2057400"/>
            <a:ext cx="8839200" cy="207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
              </a:spcBef>
              <a:spcAft>
                <a:spcPct val="15000"/>
              </a:spcAft>
            </a:pPr>
            <a:r>
              <a:rPr lang="en-US" sz="8000" dirty="0" smtClean="0">
                <a:solidFill>
                  <a:srgbClr val="1E5299"/>
                </a:solidFill>
                <a:latin typeface="Arial Black" pitchFamily="34" charset="0"/>
              </a:rPr>
              <a:t>Cross-Contamination</a:t>
            </a:r>
            <a:endParaRPr lang="en-US" sz="8000" dirty="0">
              <a:solidFill>
                <a:srgbClr val="1E5299"/>
              </a:solidFill>
              <a:latin typeface="Arial" charset="0"/>
            </a:endParaRPr>
          </a:p>
        </p:txBody>
      </p:sp>
      <p:sp>
        <p:nvSpPr>
          <p:cNvPr id="10243" name="Text Box 3"/>
          <p:cNvSpPr txBox="1">
            <a:spLocks noChangeArrowheads="1"/>
          </p:cNvSpPr>
          <p:nvPr/>
        </p:nvSpPr>
        <p:spPr bwMode="auto">
          <a:xfrm>
            <a:off x="5334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dirty="0">
                <a:solidFill>
                  <a:srgbClr val="1E5299"/>
                </a:solidFill>
                <a:latin typeface="Arial" charset="0"/>
              </a:rPr>
              <a:t>9</a:t>
            </a:r>
          </a:p>
        </p:txBody>
      </p:sp>
    </p:spTree>
    <p:extLst>
      <p:ext uri="{BB962C8B-B14F-4D97-AF65-F5344CB8AC3E}">
        <p14:creationId xmlns:p14="http://schemas.microsoft.com/office/powerpoint/2010/main" val="345329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17925</TotalTime>
  <Words>465</Words>
  <Application>Microsoft Macintosh PowerPoint</Application>
  <PresentationFormat>On-screen Show (4:3)</PresentationFormat>
  <Paragraphs>248</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3_SS5e_08_16hr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John Soria</cp:lastModifiedBy>
  <cp:revision>2352</cp:revision>
  <cp:lastPrinted>2012-03-16T18:45:25Z</cp:lastPrinted>
  <dcterms:created xsi:type="dcterms:W3CDTF">2006-02-24T04:29:02Z</dcterms:created>
  <dcterms:modified xsi:type="dcterms:W3CDTF">2014-03-19T18:05:50Z</dcterms:modified>
</cp:coreProperties>
</file>